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35"/>
  </p:notesMasterIdLst>
  <p:handoutMasterIdLst>
    <p:handoutMasterId r:id="rId36"/>
  </p:handoutMasterIdLst>
  <p:sldIdLst>
    <p:sldId id="256" r:id="rId5"/>
    <p:sldId id="281" r:id="rId6"/>
    <p:sldId id="257" r:id="rId7"/>
    <p:sldId id="258" r:id="rId8"/>
    <p:sldId id="266" r:id="rId9"/>
    <p:sldId id="259" r:id="rId10"/>
    <p:sldId id="291" r:id="rId11"/>
    <p:sldId id="270" r:id="rId12"/>
    <p:sldId id="271" r:id="rId13"/>
    <p:sldId id="283" r:id="rId14"/>
    <p:sldId id="272" r:id="rId15"/>
    <p:sldId id="284" r:id="rId16"/>
    <p:sldId id="289" r:id="rId17"/>
    <p:sldId id="273" r:id="rId18"/>
    <p:sldId id="285" r:id="rId19"/>
    <p:sldId id="274" r:id="rId20"/>
    <p:sldId id="286" r:id="rId21"/>
    <p:sldId id="275" r:id="rId22"/>
    <p:sldId id="287" r:id="rId23"/>
    <p:sldId id="276" r:id="rId24"/>
    <p:sldId id="277" r:id="rId25"/>
    <p:sldId id="261" r:id="rId26"/>
    <p:sldId id="268" r:id="rId27"/>
    <p:sldId id="278" r:id="rId28"/>
    <p:sldId id="279" r:id="rId29"/>
    <p:sldId id="269" r:id="rId30"/>
    <p:sldId id="280" r:id="rId31"/>
    <p:sldId id="282" r:id="rId32"/>
    <p:sldId id="288" r:id="rId33"/>
    <p:sldId id="265" r:id="rId3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D14DF2-2DD0-4EE2-963B-232FB1E0BEAC}" v="29" dt="2025-11-19T21:36:09.3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29540" autoAdjust="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outlineViewPr>
    <p:cViewPr>
      <p:scale>
        <a:sx n="33" d="100"/>
        <a:sy n="33" d="100"/>
      </p:scale>
      <p:origin x="0" y="-1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7" d="100"/>
          <a:sy n="67" d="100"/>
        </p:scale>
        <p:origin x="312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heme" Target="theme/theme1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microsoft.com/office/2015/10/relationships/revisionInfo" Target="revisionInfo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ed, Kayla" userId="ecd44fce-6159-42d0-9ac9-7f7aad274131" providerId="ADAL" clId="{BAD14DF2-2DD0-4EE2-963B-232FB1E0BEAC}"/>
    <pc:docChg chg="undo custSel modSld sldOrd">
      <pc:chgData name="Reed, Kayla" userId="ecd44fce-6159-42d0-9ac9-7f7aad274131" providerId="ADAL" clId="{BAD14DF2-2DD0-4EE2-963B-232FB1E0BEAC}" dt="2025-10-22T17:34:04.513" v="297" actId="1076"/>
      <pc:docMkLst>
        <pc:docMk/>
      </pc:docMkLst>
      <pc:sldChg chg="addSp modSp mod chgLayout">
        <pc:chgData name="Reed, Kayla" userId="ecd44fce-6159-42d0-9ac9-7f7aad274131" providerId="ADAL" clId="{BAD14DF2-2DD0-4EE2-963B-232FB1E0BEAC}" dt="2025-10-22T17:34:04.513" v="297" actId="1076"/>
        <pc:sldMkLst>
          <pc:docMk/>
          <pc:sldMk cId="1059349071" sldId="265"/>
        </pc:sldMkLst>
        <pc:spChg chg="mod">
          <ac:chgData name="Reed, Kayla" userId="ecd44fce-6159-42d0-9ac9-7f7aad274131" providerId="ADAL" clId="{BAD14DF2-2DD0-4EE2-963B-232FB1E0BEAC}" dt="2025-10-22T17:34:00.653" v="295" actId="26606"/>
          <ac:spMkLst>
            <pc:docMk/>
            <pc:sldMk cId="1059349071" sldId="265"/>
            <ac:spMk id="3" creationId="{28A3E57F-DE9A-45F6-BEF3-EF8EEA07E065}"/>
          </ac:spMkLst>
        </pc:spChg>
        <pc:spChg chg="mod ord">
          <ac:chgData name="Reed, Kayla" userId="ecd44fce-6159-42d0-9ac9-7f7aad274131" providerId="ADAL" clId="{BAD14DF2-2DD0-4EE2-963B-232FB1E0BEAC}" dt="2025-10-22T17:34:00.653" v="295" actId="26606"/>
          <ac:spMkLst>
            <pc:docMk/>
            <pc:sldMk cId="1059349071" sldId="265"/>
            <ac:spMk id="33" creationId="{39B8F612-C09D-15A4-D139-6932D7F09DD1}"/>
          </ac:spMkLst>
        </pc:spChg>
      </pc:sldChg>
      <pc:sldChg chg="modSp">
        <pc:chgData name="Reed, Kayla" userId="ecd44fce-6159-42d0-9ac9-7f7aad274131" providerId="ADAL" clId="{BAD14DF2-2DD0-4EE2-963B-232FB1E0BEAC}" dt="2025-10-22T17:09:07.621" v="0" actId="20577"/>
        <pc:sldMkLst>
          <pc:docMk/>
          <pc:sldMk cId="3910096135" sldId="266"/>
        </pc:sldMkLst>
        <pc:graphicFrameChg chg="mod">
          <ac:chgData name="Reed, Kayla" userId="ecd44fce-6159-42d0-9ac9-7f7aad274131" providerId="ADAL" clId="{BAD14DF2-2DD0-4EE2-963B-232FB1E0BEAC}" dt="2025-10-22T17:09:07.621" v="0" actId="20577"/>
          <ac:graphicFrameMkLst>
            <pc:docMk/>
            <pc:sldMk cId="3910096135" sldId="266"/>
            <ac:graphicFrameMk id="4" creationId="{AA1CA910-E891-9370-BDD2-A9BBE1D7B04B}"/>
          </ac:graphicFrameMkLst>
        </pc:graphicFrameChg>
      </pc:sldChg>
      <pc:sldChg chg="modSp mod">
        <pc:chgData name="Reed, Kayla" userId="ecd44fce-6159-42d0-9ac9-7f7aad274131" providerId="ADAL" clId="{BAD14DF2-2DD0-4EE2-963B-232FB1E0BEAC}" dt="2025-10-22T17:11:17.804" v="7" actId="20577"/>
        <pc:sldMkLst>
          <pc:docMk/>
          <pc:sldMk cId="2576869513" sldId="269"/>
        </pc:sldMkLst>
        <pc:spChg chg="mod">
          <ac:chgData name="Reed, Kayla" userId="ecd44fce-6159-42d0-9ac9-7f7aad274131" providerId="ADAL" clId="{BAD14DF2-2DD0-4EE2-963B-232FB1E0BEAC}" dt="2025-10-22T17:11:17.804" v="7" actId="20577"/>
          <ac:spMkLst>
            <pc:docMk/>
            <pc:sldMk cId="2576869513" sldId="269"/>
            <ac:spMk id="6" creationId="{CE16331D-527E-87E6-A3D1-D8095D5A2DDB}"/>
          </ac:spMkLst>
        </pc:spChg>
      </pc:sldChg>
      <pc:sldChg chg="modSp mod">
        <pc:chgData name="Reed, Kayla" userId="ecd44fce-6159-42d0-9ac9-7f7aad274131" providerId="ADAL" clId="{BAD14DF2-2DD0-4EE2-963B-232FB1E0BEAC}" dt="2025-10-22T17:09:33.918" v="3" actId="732"/>
        <pc:sldMkLst>
          <pc:docMk/>
          <pc:sldMk cId="490282725" sldId="274"/>
        </pc:sldMkLst>
        <pc:picChg chg="mod modCrop">
          <ac:chgData name="Reed, Kayla" userId="ecd44fce-6159-42d0-9ac9-7f7aad274131" providerId="ADAL" clId="{BAD14DF2-2DD0-4EE2-963B-232FB1E0BEAC}" dt="2025-10-22T17:09:33.918" v="3" actId="732"/>
          <ac:picMkLst>
            <pc:docMk/>
            <pc:sldMk cId="490282725" sldId="274"/>
            <ac:picMk id="5" creationId="{442D9883-321C-A28E-2EB6-E1116DED2866}"/>
          </ac:picMkLst>
        </pc:picChg>
        <pc:picChg chg="mod">
          <ac:chgData name="Reed, Kayla" userId="ecd44fce-6159-42d0-9ac9-7f7aad274131" providerId="ADAL" clId="{BAD14DF2-2DD0-4EE2-963B-232FB1E0BEAC}" dt="2025-10-22T17:09:26.003" v="2" actId="1076"/>
          <ac:picMkLst>
            <pc:docMk/>
            <pc:sldMk cId="490282725" sldId="274"/>
            <ac:picMk id="7" creationId="{48E1DEA9-7B2F-A7A7-A0E0-B355750F19D1}"/>
          </ac:picMkLst>
        </pc:picChg>
      </pc:sldChg>
      <pc:sldChg chg="delSp modSp mod ord">
        <pc:chgData name="Reed, Kayla" userId="ecd44fce-6159-42d0-9ac9-7f7aad274131" providerId="ADAL" clId="{BAD14DF2-2DD0-4EE2-963B-232FB1E0BEAC}" dt="2025-10-22T17:33:02.579" v="241" actId="20577"/>
        <pc:sldMkLst>
          <pc:docMk/>
          <pc:sldMk cId="1237573714" sldId="280"/>
        </pc:sldMkLst>
        <pc:spChg chg="mod">
          <ac:chgData name="Reed, Kayla" userId="ecd44fce-6159-42d0-9ac9-7f7aad274131" providerId="ADAL" clId="{BAD14DF2-2DD0-4EE2-963B-232FB1E0BEAC}" dt="2025-10-22T17:12:38.176" v="49" actId="122"/>
          <ac:spMkLst>
            <pc:docMk/>
            <pc:sldMk cId="1237573714" sldId="280"/>
            <ac:spMk id="2" creationId="{762EE4C3-5D2C-323B-00E5-6CA1512E6046}"/>
          </ac:spMkLst>
        </pc:spChg>
        <pc:spChg chg="mod">
          <ac:chgData name="Reed, Kayla" userId="ecd44fce-6159-42d0-9ac9-7f7aad274131" providerId="ADAL" clId="{BAD14DF2-2DD0-4EE2-963B-232FB1E0BEAC}" dt="2025-10-22T17:33:02.579" v="241" actId="20577"/>
          <ac:spMkLst>
            <pc:docMk/>
            <pc:sldMk cId="1237573714" sldId="280"/>
            <ac:spMk id="4" creationId="{A777F79B-06DF-3008-1FF4-132C5AB9BC72}"/>
          </ac:spMkLst>
        </pc:spChg>
      </pc:sldChg>
    </pc:docChg>
  </pc:docChgLst>
  <pc:docChgLst>
    <pc:chgData name="Reed, Kayla" userId="ecd44fce-6159-42d0-9ac9-7f7aad274131" providerId="ADAL" clId="{2C6E10E1-A782-4A66-8B2D-20BF221F30EC}"/>
    <pc:docChg chg="undo custSel addSld delSld modSld">
      <pc:chgData name="Reed, Kayla" userId="ecd44fce-6159-42d0-9ac9-7f7aad274131" providerId="ADAL" clId="{2C6E10E1-A782-4A66-8B2D-20BF221F30EC}" dt="2025-09-29T20:43:48.257" v="2185" actId="20577"/>
      <pc:docMkLst>
        <pc:docMk/>
      </pc:docMkLst>
      <pc:sldChg chg="modSp mod">
        <pc:chgData name="Reed, Kayla" userId="ecd44fce-6159-42d0-9ac9-7f7aad274131" providerId="ADAL" clId="{2C6E10E1-A782-4A66-8B2D-20BF221F30EC}" dt="2025-09-26T20:07:14.695" v="2" actId="20577"/>
        <pc:sldMkLst>
          <pc:docMk/>
          <pc:sldMk cId="1957017302" sldId="256"/>
        </pc:sldMkLst>
      </pc:sldChg>
      <pc:sldChg chg="addSp modSp mod modClrScheme chgLayout">
        <pc:chgData name="Reed, Kayla" userId="ecd44fce-6159-42d0-9ac9-7f7aad274131" providerId="ADAL" clId="{2C6E10E1-A782-4A66-8B2D-20BF221F30EC}" dt="2025-09-29T15:43:01.614" v="1374" actId="732"/>
        <pc:sldMkLst>
          <pc:docMk/>
          <pc:sldMk cId="1040409556" sldId="257"/>
        </pc:sldMkLst>
      </pc:sldChg>
      <pc:sldChg chg="modSp mod modClrScheme chgLayout">
        <pc:chgData name="Reed, Kayla" userId="ecd44fce-6159-42d0-9ac9-7f7aad274131" providerId="ADAL" clId="{2C6E10E1-A782-4A66-8B2D-20BF221F30EC}" dt="2025-09-26T20:17:59.931" v="692" actId="20577"/>
        <pc:sldMkLst>
          <pc:docMk/>
          <pc:sldMk cId="463697986" sldId="258"/>
        </pc:sldMkLst>
      </pc:sldChg>
      <pc:sldChg chg="modSp mod">
        <pc:chgData name="Reed, Kayla" userId="ecd44fce-6159-42d0-9ac9-7f7aad274131" providerId="ADAL" clId="{2C6E10E1-A782-4A66-8B2D-20BF221F30EC}" dt="2025-09-29T15:26:45.698" v="1237" actId="20577"/>
        <pc:sldMkLst>
          <pc:docMk/>
          <pc:sldMk cId="2430620764" sldId="259"/>
        </pc:sldMkLst>
      </pc:sldChg>
      <pc:sldChg chg="modSp mod">
        <pc:chgData name="Reed, Kayla" userId="ecd44fce-6159-42d0-9ac9-7f7aad274131" providerId="ADAL" clId="{2C6E10E1-A782-4A66-8B2D-20BF221F30EC}" dt="2025-09-29T15:47:31.022" v="1537" actId="20577"/>
        <pc:sldMkLst>
          <pc:docMk/>
          <pc:sldMk cId="1071080921" sldId="261"/>
        </pc:sldMkLst>
      </pc:sldChg>
      <pc:sldChg chg="modSp mod">
        <pc:chgData name="Reed, Kayla" userId="ecd44fce-6159-42d0-9ac9-7f7aad274131" providerId="ADAL" clId="{2C6E10E1-A782-4A66-8B2D-20BF221F30EC}" dt="2025-09-26T20:19:38.640" v="948" actId="20577"/>
        <pc:sldMkLst>
          <pc:docMk/>
          <pc:sldMk cId="3910096135" sldId="266"/>
        </pc:sldMkLst>
      </pc:sldChg>
      <pc:sldChg chg="del">
        <pc:chgData name="Reed, Kayla" userId="ecd44fce-6159-42d0-9ac9-7f7aad274131" providerId="ADAL" clId="{2C6E10E1-A782-4A66-8B2D-20BF221F30EC}" dt="2025-09-29T14:47:18.227" v="966" actId="2696"/>
        <pc:sldMkLst>
          <pc:docMk/>
          <pc:sldMk cId="4247093023" sldId="267"/>
        </pc:sldMkLst>
      </pc:sldChg>
      <pc:sldChg chg="addSp delSp modSp mod modClrScheme chgLayout">
        <pc:chgData name="Reed, Kayla" userId="ecd44fce-6159-42d0-9ac9-7f7aad274131" providerId="ADAL" clId="{2C6E10E1-A782-4A66-8B2D-20BF221F30EC}" dt="2025-09-29T15:45:05.677" v="1418" actId="1076"/>
        <pc:sldMkLst>
          <pc:docMk/>
          <pc:sldMk cId="2437789207" sldId="268"/>
        </pc:sldMkLst>
      </pc:sldChg>
      <pc:sldChg chg="modSp mod">
        <pc:chgData name="Reed, Kayla" userId="ecd44fce-6159-42d0-9ac9-7f7aad274131" providerId="ADAL" clId="{2C6E10E1-A782-4A66-8B2D-20BF221F30EC}" dt="2025-09-29T16:14:14.796" v="1719" actId="1076"/>
        <pc:sldMkLst>
          <pc:docMk/>
          <pc:sldMk cId="2576869513" sldId="269"/>
        </pc:sldMkLst>
      </pc:sldChg>
      <pc:sldChg chg="addSp delSp modSp new mod modClrScheme chgLayout">
        <pc:chgData name="Reed, Kayla" userId="ecd44fce-6159-42d0-9ac9-7f7aad274131" providerId="ADAL" clId="{2C6E10E1-A782-4A66-8B2D-20BF221F30EC}" dt="2025-09-29T15:33:59.349" v="1336" actId="20577"/>
        <pc:sldMkLst>
          <pc:docMk/>
          <pc:sldMk cId="942997506" sldId="270"/>
        </pc:sldMkLst>
      </pc:sldChg>
      <pc:sldChg chg="addSp delSp modSp new mod">
        <pc:chgData name="Reed, Kayla" userId="ecd44fce-6159-42d0-9ac9-7f7aad274131" providerId="ADAL" clId="{2C6E10E1-A782-4A66-8B2D-20BF221F30EC}" dt="2025-09-29T20:41:01.285" v="1827" actId="14100"/>
        <pc:sldMkLst>
          <pc:docMk/>
          <pc:sldMk cId="1051629512" sldId="271"/>
        </pc:sldMkLst>
      </pc:sldChg>
      <pc:sldChg chg="addSp delSp modSp new mod modClrScheme chgLayout">
        <pc:chgData name="Reed, Kayla" userId="ecd44fce-6159-42d0-9ac9-7f7aad274131" providerId="ADAL" clId="{2C6E10E1-A782-4A66-8B2D-20BF221F30EC}" dt="2025-09-29T20:41:39.391" v="1922" actId="20577"/>
        <pc:sldMkLst>
          <pc:docMk/>
          <pc:sldMk cId="1519306252" sldId="272"/>
        </pc:sldMkLst>
      </pc:sldChg>
      <pc:sldChg chg="addSp delSp modSp new mod modClrScheme chgLayout">
        <pc:chgData name="Reed, Kayla" userId="ecd44fce-6159-42d0-9ac9-7f7aad274131" providerId="ADAL" clId="{2C6E10E1-A782-4A66-8B2D-20BF221F30EC}" dt="2025-09-29T15:41:54.402" v="1372" actId="1076"/>
        <pc:sldMkLst>
          <pc:docMk/>
          <pc:sldMk cId="274971761" sldId="273"/>
        </pc:sldMkLst>
      </pc:sldChg>
      <pc:sldChg chg="addSp delSp modSp new mod">
        <pc:chgData name="Reed, Kayla" userId="ecd44fce-6159-42d0-9ac9-7f7aad274131" providerId="ADAL" clId="{2C6E10E1-A782-4A66-8B2D-20BF221F30EC}" dt="2025-09-29T20:42:37.176" v="1998" actId="1076"/>
        <pc:sldMkLst>
          <pc:docMk/>
          <pc:sldMk cId="490282725" sldId="274"/>
        </pc:sldMkLst>
      </pc:sldChg>
      <pc:sldChg chg="addSp delSp modSp new mod">
        <pc:chgData name="Reed, Kayla" userId="ecd44fce-6159-42d0-9ac9-7f7aad274131" providerId="ADAL" clId="{2C6E10E1-A782-4A66-8B2D-20BF221F30EC}" dt="2025-09-29T20:43:15.957" v="2116" actId="14100"/>
        <pc:sldMkLst>
          <pc:docMk/>
          <pc:sldMk cId="1923231642" sldId="275"/>
        </pc:sldMkLst>
      </pc:sldChg>
      <pc:sldChg chg="addSp delSp modSp new mod">
        <pc:chgData name="Reed, Kayla" userId="ecd44fce-6159-42d0-9ac9-7f7aad274131" providerId="ADAL" clId="{2C6E10E1-A782-4A66-8B2D-20BF221F30EC}" dt="2025-09-29T20:43:48.257" v="2185" actId="20577"/>
        <pc:sldMkLst>
          <pc:docMk/>
          <pc:sldMk cId="38484312" sldId="276"/>
        </pc:sldMkLst>
      </pc:sldChg>
      <pc:sldChg chg="addSp delSp modSp new mod modClrScheme chgLayout">
        <pc:chgData name="Reed, Kayla" userId="ecd44fce-6159-42d0-9ac9-7f7aad274131" providerId="ADAL" clId="{2C6E10E1-A782-4A66-8B2D-20BF221F30EC}" dt="2025-09-29T15:41:29.115" v="1368" actId="1076"/>
        <pc:sldMkLst>
          <pc:docMk/>
          <pc:sldMk cId="1549452580" sldId="277"/>
        </pc:sldMkLst>
      </pc:sldChg>
      <pc:sldChg chg="addSp delSp modSp new mod">
        <pc:chgData name="Reed, Kayla" userId="ecd44fce-6159-42d0-9ac9-7f7aad274131" providerId="ADAL" clId="{2C6E10E1-A782-4A66-8B2D-20BF221F30EC}" dt="2025-09-29T15:45:20.911" v="1441" actId="20577"/>
        <pc:sldMkLst>
          <pc:docMk/>
          <pc:sldMk cId="3419493331" sldId="278"/>
        </pc:sldMkLst>
      </pc:sldChg>
      <pc:sldChg chg="modSp new mod">
        <pc:chgData name="Reed, Kayla" userId="ecd44fce-6159-42d0-9ac9-7f7aad274131" providerId="ADAL" clId="{2C6E10E1-A782-4A66-8B2D-20BF221F30EC}" dt="2025-09-29T15:46:56.319" v="1484" actId="27636"/>
        <pc:sldMkLst>
          <pc:docMk/>
          <pc:sldMk cId="350769874" sldId="279"/>
        </pc:sldMkLst>
      </pc:sldChg>
      <pc:sldChg chg="new">
        <pc:chgData name="Reed, Kayla" userId="ecd44fce-6159-42d0-9ac9-7f7aad274131" providerId="ADAL" clId="{2C6E10E1-A782-4A66-8B2D-20BF221F30EC}" dt="2025-09-29T15:48:57.588" v="1710" actId="680"/>
        <pc:sldMkLst>
          <pc:docMk/>
          <pc:sldMk cId="1237573714" sldId="280"/>
        </pc:sldMkLst>
      </pc:sldChg>
    </pc:docChg>
  </pc:docChgLst>
  <pc:docChgLst>
    <pc:chgData name="Reed, Kayla" userId="ecd44fce-6159-42d0-9ac9-7f7aad274131" providerId="ADAL" clId="{E7269A46-BD41-4B43-8AA6-4F5237FAEBE5}"/>
    <pc:docChg chg="undo custSel addSld delSld modSld sldOrd">
      <pc:chgData name="Reed, Kayla" userId="ecd44fce-6159-42d0-9ac9-7f7aad274131" providerId="ADAL" clId="{E7269A46-BD41-4B43-8AA6-4F5237FAEBE5}" dt="2025-11-20T14:23:33.629" v="3039" actId="1076"/>
      <pc:docMkLst>
        <pc:docMk/>
      </pc:docMkLst>
      <pc:sldChg chg="addSp delSp modSp modTransition modAnim">
        <pc:chgData name="Reed, Kayla" userId="ecd44fce-6159-42d0-9ac9-7f7aad274131" providerId="ADAL" clId="{E7269A46-BD41-4B43-8AA6-4F5237FAEBE5}" dt="2025-11-18T20:02:32.457" v="2347"/>
        <pc:sldMkLst>
          <pc:docMk/>
          <pc:sldMk cId="1957017302" sldId="256"/>
        </pc:sldMkLst>
      </pc:sldChg>
      <pc:sldChg chg="addSp delSp modSp mod modTransition modAnim">
        <pc:chgData name="Reed, Kayla" userId="ecd44fce-6159-42d0-9ac9-7f7aad274131" providerId="ADAL" clId="{E7269A46-BD41-4B43-8AA6-4F5237FAEBE5}" dt="2025-11-20T14:23:33.629" v="3039" actId="1076"/>
        <pc:sldMkLst>
          <pc:docMk/>
          <pc:sldMk cId="1040409556" sldId="257"/>
        </pc:sldMkLst>
        <pc:spChg chg="mod">
          <ac:chgData name="Reed, Kayla" userId="ecd44fce-6159-42d0-9ac9-7f7aad274131" providerId="ADAL" clId="{E7269A46-BD41-4B43-8AA6-4F5237FAEBE5}" dt="2025-11-20T14:23:33.629" v="3039" actId="1076"/>
          <ac:spMkLst>
            <pc:docMk/>
            <pc:sldMk cId="1040409556" sldId="257"/>
            <ac:spMk id="3" creationId="{6797BDE5-A8BD-4286-8221-21664A41BD79}"/>
          </ac:spMkLst>
        </pc:spChg>
        <pc:picChg chg="mod">
          <ac:chgData name="Reed, Kayla" userId="ecd44fce-6159-42d0-9ac9-7f7aad274131" providerId="ADAL" clId="{E7269A46-BD41-4B43-8AA6-4F5237FAEBE5}" dt="2025-10-31T17:34:18.131" v="1672" actId="1076"/>
          <ac:picMkLst>
            <pc:docMk/>
            <pc:sldMk cId="1040409556" sldId="257"/>
            <ac:picMk id="5" creationId="{CE7BEAE8-B1F7-5B11-028B-0ADFC0B05760}"/>
          </ac:picMkLst>
        </pc:picChg>
      </pc:sldChg>
      <pc:sldChg chg="addSp delSp modSp mod modTransition modAnim">
        <pc:chgData name="Reed, Kayla" userId="ecd44fce-6159-42d0-9ac9-7f7aad274131" providerId="ADAL" clId="{E7269A46-BD41-4B43-8AA6-4F5237FAEBE5}" dt="2025-11-19T21:41:06.161" v="2994" actId="20577"/>
        <pc:sldMkLst>
          <pc:docMk/>
          <pc:sldMk cId="463697986" sldId="258"/>
        </pc:sldMkLst>
        <pc:spChg chg="mod">
          <ac:chgData name="Reed, Kayla" userId="ecd44fce-6159-42d0-9ac9-7f7aad274131" providerId="ADAL" clId="{E7269A46-BD41-4B43-8AA6-4F5237FAEBE5}" dt="2025-11-19T21:41:06.161" v="2994" actId="20577"/>
          <ac:spMkLst>
            <pc:docMk/>
            <pc:sldMk cId="463697986" sldId="258"/>
            <ac:spMk id="3" creationId="{5E50C1E8-A3C4-4E79-8384-A72C2430432A}"/>
          </ac:spMkLst>
        </pc:spChg>
      </pc:sldChg>
      <pc:sldChg chg="modSp mod modTransition">
        <pc:chgData name="Reed, Kayla" userId="ecd44fce-6159-42d0-9ac9-7f7aad274131" providerId="ADAL" clId="{E7269A46-BD41-4B43-8AA6-4F5237FAEBE5}" dt="2025-11-19T21:41:25.285" v="3002" actId="20577"/>
        <pc:sldMkLst>
          <pc:docMk/>
          <pc:sldMk cId="2430620764" sldId="259"/>
        </pc:sldMkLst>
        <pc:spChg chg="mod">
          <ac:chgData name="Reed, Kayla" userId="ecd44fce-6159-42d0-9ac9-7f7aad274131" providerId="ADAL" clId="{E7269A46-BD41-4B43-8AA6-4F5237FAEBE5}" dt="2025-10-31T17:34:47.368" v="1684" actId="20577"/>
          <ac:spMkLst>
            <pc:docMk/>
            <pc:sldMk cId="2430620764" sldId="259"/>
            <ac:spMk id="2" creationId="{A1CDC4A3-530D-433A-956F-BDFFF54367FD}"/>
          </ac:spMkLst>
        </pc:spChg>
        <pc:spChg chg="mod">
          <ac:chgData name="Reed, Kayla" userId="ecd44fce-6159-42d0-9ac9-7f7aad274131" providerId="ADAL" clId="{E7269A46-BD41-4B43-8AA6-4F5237FAEBE5}" dt="2025-11-19T21:41:25.285" v="3002" actId="20577"/>
          <ac:spMkLst>
            <pc:docMk/>
            <pc:sldMk cId="2430620764" sldId="259"/>
            <ac:spMk id="3" creationId="{01E6A7A6-EB46-4CA0-B991-935C9B9C6F26}"/>
          </ac:spMkLst>
        </pc:spChg>
      </pc:sldChg>
      <pc:sldChg chg="modSp mod modTransition">
        <pc:chgData name="Reed, Kayla" userId="ecd44fce-6159-42d0-9ac9-7f7aad274131" providerId="ADAL" clId="{E7269A46-BD41-4B43-8AA6-4F5237FAEBE5}" dt="2025-11-19T21:42:03.935" v="3014" actId="20577"/>
        <pc:sldMkLst>
          <pc:docMk/>
          <pc:sldMk cId="1071080921" sldId="261"/>
        </pc:sldMkLst>
        <pc:spChg chg="mod">
          <ac:chgData name="Reed, Kayla" userId="ecd44fce-6159-42d0-9ac9-7f7aad274131" providerId="ADAL" clId="{E7269A46-BD41-4B43-8AA6-4F5237FAEBE5}" dt="2025-11-05T18:14:43.680" v="1999" actId="403"/>
          <ac:spMkLst>
            <pc:docMk/>
            <pc:sldMk cId="1071080921" sldId="261"/>
            <ac:spMk id="2" creationId="{57940183-98AF-438D-AC1C-0AF4CC28DBD3}"/>
          </ac:spMkLst>
        </pc:spChg>
        <pc:spChg chg="mod">
          <ac:chgData name="Reed, Kayla" userId="ecd44fce-6159-42d0-9ac9-7f7aad274131" providerId="ADAL" clId="{E7269A46-BD41-4B43-8AA6-4F5237FAEBE5}" dt="2025-11-19T21:42:03.935" v="3014" actId="20577"/>
          <ac:spMkLst>
            <pc:docMk/>
            <pc:sldMk cId="1071080921" sldId="261"/>
            <ac:spMk id="3" creationId="{1591ED45-72A6-42D8-9A05-3FA6D37BEF73}"/>
          </ac:spMkLst>
        </pc:spChg>
      </pc:sldChg>
      <pc:sldChg chg="delSp modSp mod modTransition">
        <pc:chgData name="Reed, Kayla" userId="ecd44fce-6159-42d0-9ac9-7f7aad274131" providerId="ADAL" clId="{E7269A46-BD41-4B43-8AA6-4F5237FAEBE5}" dt="2025-11-18T20:02:32.457" v="2347"/>
        <pc:sldMkLst>
          <pc:docMk/>
          <pc:sldMk cId="1059349071" sldId="265"/>
        </pc:sldMkLst>
        <pc:spChg chg="mod">
          <ac:chgData name="Reed, Kayla" userId="ecd44fce-6159-42d0-9ac9-7f7aad274131" providerId="ADAL" clId="{E7269A46-BD41-4B43-8AA6-4F5237FAEBE5}" dt="2025-10-29T20:42:08.859" v="162" actId="27636"/>
          <ac:spMkLst>
            <pc:docMk/>
            <pc:sldMk cId="1059349071" sldId="265"/>
            <ac:spMk id="3" creationId="{28A3E57F-DE9A-45F6-BEF3-EF8EEA07E065}"/>
          </ac:spMkLst>
        </pc:spChg>
      </pc:sldChg>
      <pc:sldChg chg="modSp mod modTransition">
        <pc:chgData name="Reed, Kayla" userId="ecd44fce-6159-42d0-9ac9-7f7aad274131" providerId="ADAL" clId="{E7269A46-BD41-4B43-8AA6-4F5237FAEBE5}" dt="2025-11-19T21:41:12.555" v="2996" actId="20577"/>
        <pc:sldMkLst>
          <pc:docMk/>
          <pc:sldMk cId="3910096135" sldId="266"/>
        </pc:sldMkLst>
        <pc:graphicFrameChg chg="modGraphic">
          <ac:chgData name="Reed, Kayla" userId="ecd44fce-6159-42d0-9ac9-7f7aad274131" providerId="ADAL" clId="{E7269A46-BD41-4B43-8AA6-4F5237FAEBE5}" dt="2025-11-19T21:41:12.555" v="2996" actId="20577"/>
          <ac:graphicFrameMkLst>
            <pc:docMk/>
            <pc:sldMk cId="3910096135" sldId="266"/>
            <ac:graphicFrameMk id="4" creationId="{AA1CA910-E891-9370-BDD2-A9BBE1D7B04B}"/>
          </ac:graphicFrameMkLst>
        </pc:graphicFrameChg>
      </pc:sldChg>
      <pc:sldChg chg="modSp mod modTransition">
        <pc:chgData name="Reed, Kayla" userId="ecd44fce-6159-42d0-9ac9-7f7aad274131" providerId="ADAL" clId="{E7269A46-BD41-4B43-8AA6-4F5237FAEBE5}" dt="2025-11-18T20:02:32.457" v="2347"/>
        <pc:sldMkLst>
          <pc:docMk/>
          <pc:sldMk cId="2437789207" sldId="268"/>
        </pc:sldMkLst>
        <pc:picChg chg="mod modCrop">
          <ac:chgData name="Reed, Kayla" userId="ecd44fce-6159-42d0-9ac9-7f7aad274131" providerId="ADAL" clId="{E7269A46-BD41-4B43-8AA6-4F5237FAEBE5}" dt="2025-10-29T17:58:20.329" v="8" actId="14100"/>
          <ac:picMkLst>
            <pc:docMk/>
            <pc:sldMk cId="2437789207" sldId="268"/>
            <ac:picMk id="7" creationId="{56B4B68F-609F-2377-9CBA-6E017B267C23}"/>
          </ac:picMkLst>
        </pc:picChg>
      </pc:sldChg>
      <pc:sldChg chg="modSp mod modTransition">
        <pc:chgData name="Reed, Kayla" userId="ecd44fce-6159-42d0-9ac9-7f7aad274131" providerId="ADAL" clId="{E7269A46-BD41-4B43-8AA6-4F5237FAEBE5}" dt="2025-11-19T16:54:42.588" v="2542" actId="1076"/>
        <pc:sldMkLst>
          <pc:docMk/>
          <pc:sldMk cId="2576869513" sldId="269"/>
        </pc:sldMkLst>
        <pc:spChg chg="mod">
          <ac:chgData name="Reed, Kayla" userId="ecd44fce-6159-42d0-9ac9-7f7aad274131" providerId="ADAL" clId="{E7269A46-BD41-4B43-8AA6-4F5237FAEBE5}" dt="2025-11-19T16:54:36.291" v="2539" actId="14100"/>
          <ac:spMkLst>
            <pc:docMk/>
            <pc:sldMk cId="2576869513" sldId="269"/>
            <ac:spMk id="5" creationId="{EFC66F70-156F-6929-EAA7-65AFF2FF41A0}"/>
          </ac:spMkLst>
        </pc:spChg>
        <pc:spChg chg="mod">
          <ac:chgData name="Reed, Kayla" userId="ecd44fce-6159-42d0-9ac9-7f7aad274131" providerId="ADAL" clId="{E7269A46-BD41-4B43-8AA6-4F5237FAEBE5}" dt="2025-11-19T16:54:42.588" v="2542" actId="1076"/>
          <ac:spMkLst>
            <pc:docMk/>
            <pc:sldMk cId="2576869513" sldId="269"/>
            <ac:spMk id="6" creationId="{CE16331D-527E-87E6-A3D1-D8095D5A2DDB}"/>
          </ac:spMkLst>
        </pc:spChg>
      </pc:sldChg>
      <pc:sldChg chg="modSp mod modTransition">
        <pc:chgData name="Reed, Kayla" userId="ecd44fce-6159-42d0-9ac9-7f7aad274131" providerId="ADAL" clId="{E7269A46-BD41-4B43-8AA6-4F5237FAEBE5}" dt="2025-11-18T20:02:32.457" v="2347"/>
        <pc:sldMkLst>
          <pc:docMk/>
          <pc:sldMk cId="942997506" sldId="270"/>
        </pc:sldMkLst>
        <pc:spChg chg="mod">
          <ac:chgData name="Reed, Kayla" userId="ecd44fce-6159-42d0-9ac9-7f7aad274131" providerId="ADAL" clId="{E7269A46-BD41-4B43-8AA6-4F5237FAEBE5}" dt="2025-11-05T18:11:03.130" v="1931" actId="14100"/>
          <ac:spMkLst>
            <pc:docMk/>
            <pc:sldMk cId="942997506" sldId="270"/>
            <ac:spMk id="10" creationId="{AF3B7408-5990-F80B-9687-B5F1C1FC7CDC}"/>
          </ac:spMkLst>
        </pc:spChg>
        <pc:picChg chg="mod modCrop">
          <ac:chgData name="Reed, Kayla" userId="ecd44fce-6159-42d0-9ac9-7f7aad274131" providerId="ADAL" clId="{E7269A46-BD41-4B43-8AA6-4F5237FAEBE5}" dt="2025-10-29T18:04:11.535" v="87" actId="14100"/>
          <ac:picMkLst>
            <pc:docMk/>
            <pc:sldMk cId="942997506" sldId="270"/>
            <ac:picMk id="7" creationId="{CC014CED-E8C9-962C-74D4-9A976D115632}"/>
          </ac:picMkLst>
        </pc:picChg>
        <pc:picChg chg="mod modCrop">
          <ac:chgData name="Reed, Kayla" userId="ecd44fce-6159-42d0-9ac9-7f7aad274131" providerId="ADAL" clId="{E7269A46-BD41-4B43-8AA6-4F5237FAEBE5}" dt="2025-11-05T18:11:11.289" v="1933" actId="1076"/>
          <ac:picMkLst>
            <pc:docMk/>
            <pc:sldMk cId="942997506" sldId="270"/>
            <ac:picMk id="9" creationId="{DB0CBE2C-F813-6AD0-230E-266A4FED0A88}"/>
          </ac:picMkLst>
        </pc:picChg>
      </pc:sldChg>
      <pc:sldChg chg="modSp mod modTransition">
        <pc:chgData name="Reed, Kayla" userId="ecd44fce-6159-42d0-9ac9-7f7aad274131" providerId="ADAL" clId="{E7269A46-BD41-4B43-8AA6-4F5237FAEBE5}" dt="2025-11-18T20:02:32.457" v="2347"/>
        <pc:sldMkLst>
          <pc:docMk/>
          <pc:sldMk cId="1051629512" sldId="271"/>
        </pc:sldMkLst>
        <pc:picChg chg="mod">
          <ac:chgData name="Reed, Kayla" userId="ecd44fce-6159-42d0-9ac9-7f7aad274131" providerId="ADAL" clId="{E7269A46-BD41-4B43-8AA6-4F5237FAEBE5}" dt="2025-11-05T18:11:20.673" v="1935" actId="1076"/>
          <ac:picMkLst>
            <pc:docMk/>
            <pc:sldMk cId="1051629512" sldId="271"/>
            <ac:picMk id="5" creationId="{2BBB0C37-068C-89B8-2B6B-9530915C9832}"/>
          </ac:picMkLst>
        </pc:picChg>
        <pc:picChg chg="mod">
          <ac:chgData name="Reed, Kayla" userId="ecd44fce-6159-42d0-9ac9-7f7aad274131" providerId="ADAL" clId="{E7269A46-BD41-4B43-8AA6-4F5237FAEBE5}" dt="2025-11-05T18:11:26.756" v="1937" actId="14100"/>
          <ac:picMkLst>
            <pc:docMk/>
            <pc:sldMk cId="1051629512" sldId="271"/>
            <ac:picMk id="7" creationId="{527D294C-092A-8F30-8C48-95D88CF14BC7}"/>
          </ac:picMkLst>
        </pc:picChg>
      </pc:sldChg>
      <pc:sldChg chg="modSp mod modTransition">
        <pc:chgData name="Reed, Kayla" userId="ecd44fce-6159-42d0-9ac9-7f7aad274131" providerId="ADAL" clId="{E7269A46-BD41-4B43-8AA6-4F5237FAEBE5}" dt="2025-11-18T20:02:32.457" v="2347"/>
        <pc:sldMkLst>
          <pc:docMk/>
          <pc:sldMk cId="1519306252" sldId="272"/>
        </pc:sldMkLst>
        <pc:picChg chg="mod">
          <ac:chgData name="Reed, Kayla" userId="ecd44fce-6159-42d0-9ac9-7f7aad274131" providerId="ADAL" clId="{E7269A46-BD41-4B43-8AA6-4F5237FAEBE5}" dt="2025-11-05T18:12:05.458" v="1949" actId="1076"/>
          <ac:picMkLst>
            <pc:docMk/>
            <pc:sldMk cId="1519306252" sldId="272"/>
            <ac:picMk id="9" creationId="{5C8F6CDD-5973-4EDA-C04B-DDED0DCBE56F}"/>
          </ac:picMkLst>
        </pc:picChg>
      </pc:sldChg>
      <pc:sldChg chg="addSp delSp modSp mod modTransition">
        <pc:chgData name="Reed, Kayla" userId="ecd44fce-6159-42d0-9ac9-7f7aad274131" providerId="ADAL" clId="{E7269A46-BD41-4B43-8AA6-4F5237FAEBE5}" dt="2025-11-18T20:10:44.799" v="2381" actId="478"/>
        <pc:sldMkLst>
          <pc:docMk/>
          <pc:sldMk cId="274971761" sldId="273"/>
        </pc:sldMkLst>
        <pc:picChg chg="mod modCrop">
          <ac:chgData name="Reed, Kayla" userId="ecd44fce-6159-42d0-9ac9-7f7aad274131" providerId="ADAL" clId="{E7269A46-BD41-4B43-8AA6-4F5237FAEBE5}" dt="2025-10-29T21:02:18.610" v="1218" actId="1076"/>
          <ac:picMkLst>
            <pc:docMk/>
            <pc:sldMk cId="274971761" sldId="273"/>
            <ac:picMk id="1026" creationId="{98D23976-F109-66B3-F4A1-EEE229FB2297}"/>
          </ac:picMkLst>
        </pc:picChg>
      </pc:sldChg>
      <pc:sldChg chg="modSp mod modTransition">
        <pc:chgData name="Reed, Kayla" userId="ecd44fce-6159-42d0-9ac9-7f7aad274131" providerId="ADAL" clId="{E7269A46-BD41-4B43-8AA6-4F5237FAEBE5}" dt="2025-11-18T20:07:48.952" v="2377" actId="14100"/>
        <pc:sldMkLst>
          <pc:docMk/>
          <pc:sldMk cId="490282725" sldId="274"/>
        </pc:sldMkLst>
        <pc:picChg chg="mod modCrop">
          <ac:chgData name="Reed, Kayla" userId="ecd44fce-6159-42d0-9ac9-7f7aad274131" providerId="ADAL" clId="{E7269A46-BD41-4B43-8AA6-4F5237FAEBE5}" dt="2025-10-29T18:03:24.710" v="77" actId="1076"/>
          <ac:picMkLst>
            <pc:docMk/>
            <pc:sldMk cId="490282725" sldId="274"/>
            <ac:picMk id="5" creationId="{442D9883-321C-A28E-2EB6-E1116DED2866}"/>
          </ac:picMkLst>
        </pc:picChg>
        <pc:picChg chg="mod modCrop">
          <ac:chgData name="Reed, Kayla" userId="ecd44fce-6159-42d0-9ac9-7f7aad274131" providerId="ADAL" clId="{E7269A46-BD41-4B43-8AA6-4F5237FAEBE5}" dt="2025-11-18T20:07:48.952" v="2377" actId="14100"/>
          <ac:picMkLst>
            <pc:docMk/>
            <pc:sldMk cId="490282725" sldId="274"/>
            <ac:picMk id="7" creationId="{48E1DEA9-7B2F-A7A7-A0E0-B355750F19D1}"/>
          </ac:picMkLst>
        </pc:picChg>
      </pc:sldChg>
      <pc:sldChg chg="modSp mod modTransition">
        <pc:chgData name="Reed, Kayla" userId="ecd44fce-6159-42d0-9ac9-7f7aad274131" providerId="ADAL" clId="{E7269A46-BD41-4B43-8AA6-4F5237FAEBE5}" dt="2025-11-18T20:02:32.457" v="2347"/>
        <pc:sldMkLst>
          <pc:docMk/>
          <pc:sldMk cId="1923231642" sldId="275"/>
        </pc:sldMkLst>
        <pc:spChg chg="mod">
          <ac:chgData name="Reed, Kayla" userId="ecd44fce-6159-42d0-9ac9-7f7aad274131" providerId="ADAL" clId="{E7269A46-BD41-4B43-8AA6-4F5237FAEBE5}" dt="2025-10-29T18:02:46.693" v="68" actId="14100"/>
          <ac:spMkLst>
            <pc:docMk/>
            <pc:sldMk cId="1923231642" sldId="275"/>
            <ac:spMk id="2" creationId="{B663C90F-EDF5-808B-90C4-16713A2FE6B5}"/>
          </ac:spMkLst>
        </pc:spChg>
        <pc:picChg chg="mod modCrop">
          <ac:chgData name="Reed, Kayla" userId="ecd44fce-6159-42d0-9ac9-7f7aad274131" providerId="ADAL" clId="{E7269A46-BD41-4B43-8AA6-4F5237FAEBE5}" dt="2025-10-29T18:02:41.957" v="67" actId="1076"/>
          <ac:picMkLst>
            <pc:docMk/>
            <pc:sldMk cId="1923231642" sldId="275"/>
            <ac:picMk id="5" creationId="{D2988E5A-A157-9987-5905-7FBB6F4DC658}"/>
          </ac:picMkLst>
        </pc:picChg>
        <pc:picChg chg="mod">
          <ac:chgData name="Reed, Kayla" userId="ecd44fce-6159-42d0-9ac9-7f7aad274131" providerId="ADAL" clId="{E7269A46-BD41-4B43-8AA6-4F5237FAEBE5}" dt="2025-10-29T18:02:37.718" v="66" actId="1076"/>
          <ac:picMkLst>
            <pc:docMk/>
            <pc:sldMk cId="1923231642" sldId="275"/>
            <ac:picMk id="2050" creationId="{661D3F6B-ECCC-0E28-DFA2-CB6181CA112E}"/>
          </ac:picMkLst>
        </pc:picChg>
      </pc:sldChg>
      <pc:sldChg chg="addSp delSp modSp mod modTransition modClrScheme chgLayout">
        <pc:chgData name="Reed, Kayla" userId="ecd44fce-6159-42d0-9ac9-7f7aad274131" providerId="ADAL" clId="{E7269A46-BD41-4B43-8AA6-4F5237FAEBE5}" dt="2025-11-18T20:07:32.369" v="2376" actId="1038"/>
        <pc:sldMkLst>
          <pc:docMk/>
          <pc:sldMk cId="38484312" sldId="276"/>
        </pc:sldMkLst>
        <pc:spChg chg="mod ord">
          <ac:chgData name="Reed, Kayla" userId="ecd44fce-6159-42d0-9ac9-7f7aad274131" providerId="ADAL" clId="{E7269A46-BD41-4B43-8AA6-4F5237FAEBE5}" dt="2025-11-18T20:07:25.335" v="2365" actId="1076"/>
          <ac:spMkLst>
            <pc:docMk/>
            <pc:sldMk cId="38484312" sldId="276"/>
            <ac:spMk id="2" creationId="{BEF1D8F9-2426-BDE7-A768-6B324A8F5B77}"/>
          </ac:spMkLst>
        </pc:spChg>
        <pc:spChg chg="add mod">
          <ac:chgData name="Reed, Kayla" userId="ecd44fce-6159-42d0-9ac9-7f7aad274131" providerId="ADAL" clId="{E7269A46-BD41-4B43-8AA6-4F5237FAEBE5}" dt="2025-10-29T18:02:10.566" v="61" actId="1076"/>
          <ac:spMkLst>
            <pc:docMk/>
            <pc:sldMk cId="38484312" sldId="276"/>
            <ac:spMk id="3" creationId="{12489B78-4A0E-A5F0-E419-8B7297ABA8BD}"/>
          </ac:spMkLst>
        </pc:spChg>
        <pc:picChg chg="mod modCrop">
          <ac:chgData name="Reed, Kayla" userId="ecd44fce-6159-42d0-9ac9-7f7aad274131" providerId="ADAL" clId="{E7269A46-BD41-4B43-8AA6-4F5237FAEBE5}" dt="2025-11-18T20:07:32.369" v="2376" actId="1038"/>
          <ac:picMkLst>
            <pc:docMk/>
            <pc:sldMk cId="38484312" sldId="276"/>
            <ac:picMk id="5" creationId="{5CB81607-9EEA-7B0B-D471-F95EE8B4E55B}"/>
          </ac:picMkLst>
        </pc:picChg>
        <pc:picChg chg="mod modCrop">
          <ac:chgData name="Reed, Kayla" userId="ecd44fce-6159-42d0-9ac9-7f7aad274131" providerId="ADAL" clId="{E7269A46-BD41-4B43-8AA6-4F5237FAEBE5}" dt="2025-11-18T20:07:12.724" v="2361" actId="14100"/>
          <ac:picMkLst>
            <pc:docMk/>
            <pc:sldMk cId="38484312" sldId="276"/>
            <ac:picMk id="7" creationId="{DC6FAF08-B9AF-7359-CE5C-66DACC66FDE0}"/>
          </ac:picMkLst>
        </pc:picChg>
      </pc:sldChg>
      <pc:sldChg chg="modSp mod modTransition">
        <pc:chgData name="Reed, Kayla" userId="ecd44fce-6159-42d0-9ac9-7f7aad274131" providerId="ADAL" clId="{E7269A46-BD41-4B43-8AA6-4F5237FAEBE5}" dt="2025-11-18T20:06:46.104" v="2356" actId="1076"/>
        <pc:sldMkLst>
          <pc:docMk/>
          <pc:sldMk cId="1549452580" sldId="277"/>
        </pc:sldMkLst>
        <pc:picChg chg="mod modCrop">
          <ac:chgData name="Reed, Kayla" userId="ecd44fce-6159-42d0-9ac9-7f7aad274131" providerId="ADAL" clId="{E7269A46-BD41-4B43-8AA6-4F5237FAEBE5}" dt="2025-11-18T20:06:46.104" v="2356" actId="1076"/>
          <ac:picMkLst>
            <pc:docMk/>
            <pc:sldMk cId="1549452580" sldId="277"/>
            <ac:picMk id="5" creationId="{F740B004-B703-93BF-A69A-022716DE344E}"/>
          </ac:picMkLst>
        </pc:picChg>
      </pc:sldChg>
      <pc:sldChg chg="modSp mod modTransition">
        <pc:chgData name="Reed, Kayla" userId="ecd44fce-6159-42d0-9ac9-7f7aad274131" providerId="ADAL" clId="{E7269A46-BD41-4B43-8AA6-4F5237FAEBE5}" dt="2025-11-18T20:02:32.457" v="2347"/>
        <pc:sldMkLst>
          <pc:docMk/>
          <pc:sldMk cId="3419493331" sldId="278"/>
        </pc:sldMkLst>
        <pc:picChg chg="mod modCrop">
          <ac:chgData name="Reed, Kayla" userId="ecd44fce-6159-42d0-9ac9-7f7aad274131" providerId="ADAL" clId="{E7269A46-BD41-4B43-8AA6-4F5237FAEBE5}" dt="2025-10-29T17:58:09.924" v="6" actId="14100"/>
          <ac:picMkLst>
            <pc:docMk/>
            <pc:sldMk cId="3419493331" sldId="278"/>
            <ac:picMk id="9" creationId="{2837AC80-4B52-6E2B-C82A-0E63E5C636A4}"/>
          </ac:picMkLst>
        </pc:picChg>
      </pc:sldChg>
      <pc:sldChg chg="modSp mod modTransition">
        <pc:chgData name="Reed, Kayla" userId="ecd44fce-6159-42d0-9ac9-7f7aad274131" providerId="ADAL" clId="{E7269A46-BD41-4B43-8AA6-4F5237FAEBE5}" dt="2025-11-19T21:42:13.233" v="3018" actId="20577"/>
        <pc:sldMkLst>
          <pc:docMk/>
          <pc:sldMk cId="350769874" sldId="279"/>
        </pc:sldMkLst>
        <pc:spChg chg="mod">
          <ac:chgData name="Reed, Kayla" userId="ecd44fce-6159-42d0-9ac9-7f7aad274131" providerId="ADAL" clId="{E7269A46-BD41-4B43-8AA6-4F5237FAEBE5}" dt="2025-10-29T20:59:30.086" v="1179" actId="20577"/>
          <ac:spMkLst>
            <pc:docMk/>
            <pc:sldMk cId="350769874" sldId="279"/>
            <ac:spMk id="2" creationId="{0CD23C0B-02A9-88AA-1D69-6FF63F97B9A3}"/>
          </ac:spMkLst>
        </pc:spChg>
        <pc:spChg chg="mod">
          <ac:chgData name="Reed, Kayla" userId="ecd44fce-6159-42d0-9ac9-7f7aad274131" providerId="ADAL" clId="{E7269A46-BD41-4B43-8AA6-4F5237FAEBE5}" dt="2025-11-19T21:42:13.233" v="3018" actId="20577"/>
          <ac:spMkLst>
            <pc:docMk/>
            <pc:sldMk cId="350769874" sldId="279"/>
            <ac:spMk id="3" creationId="{439FA997-23F1-3C14-E751-8A503E94868A}"/>
          </ac:spMkLst>
        </pc:spChg>
      </pc:sldChg>
      <pc:sldChg chg="modSp mod modTransition">
        <pc:chgData name="Reed, Kayla" userId="ecd44fce-6159-42d0-9ac9-7f7aad274131" providerId="ADAL" clId="{E7269A46-BD41-4B43-8AA6-4F5237FAEBE5}" dt="2025-11-19T21:42:27.402" v="3024" actId="5793"/>
        <pc:sldMkLst>
          <pc:docMk/>
          <pc:sldMk cId="1237573714" sldId="280"/>
        </pc:sldMkLst>
        <pc:spChg chg="mod">
          <ac:chgData name="Reed, Kayla" userId="ecd44fce-6159-42d0-9ac9-7f7aad274131" providerId="ADAL" clId="{E7269A46-BD41-4B43-8AA6-4F5237FAEBE5}" dt="2025-11-18T19:33:20.308" v="2066" actId="14100"/>
          <ac:spMkLst>
            <pc:docMk/>
            <pc:sldMk cId="1237573714" sldId="280"/>
            <ac:spMk id="2" creationId="{762EE4C3-5D2C-323B-00E5-6CA1512E6046}"/>
          </ac:spMkLst>
        </pc:spChg>
        <pc:spChg chg="mod">
          <ac:chgData name="Reed, Kayla" userId="ecd44fce-6159-42d0-9ac9-7f7aad274131" providerId="ADAL" clId="{E7269A46-BD41-4B43-8AA6-4F5237FAEBE5}" dt="2025-11-19T21:42:27.402" v="3024" actId="5793"/>
          <ac:spMkLst>
            <pc:docMk/>
            <pc:sldMk cId="1237573714" sldId="280"/>
            <ac:spMk id="4" creationId="{A777F79B-06DF-3008-1FF4-132C5AB9BC72}"/>
          </ac:spMkLst>
        </pc:spChg>
      </pc:sldChg>
      <pc:sldChg chg="addSp delSp modSp new mod ord modTransition modAnim">
        <pc:chgData name="Reed, Kayla" userId="ecd44fce-6159-42d0-9ac9-7f7aad274131" providerId="ADAL" clId="{E7269A46-BD41-4B43-8AA6-4F5237FAEBE5}" dt="2025-11-19T21:40:46.544" v="2985" actId="20577"/>
        <pc:sldMkLst>
          <pc:docMk/>
          <pc:sldMk cId="857546090" sldId="281"/>
        </pc:sldMkLst>
        <pc:spChg chg="mod">
          <ac:chgData name="Reed, Kayla" userId="ecd44fce-6159-42d0-9ac9-7f7aad274131" providerId="ADAL" clId="{E7269A46-BD41-4B43-8AA6-4F5237FAEBE5}" dt="2025-10-29T20:42:24.198" v="168" actId="20577"/>
          <ac:spMkLst>
            <pc:docMk/>
            <pc:sldMk cId="857546090" sldId="281"/>
            <ac:spMk id="2" creationId="{298FA8F7-F1A4-3B2B-FB23-C4C34952354F}"/>
          </ac:spMkLst>
        </pc:spChg>
        <pc:spChg chg="mod">
          <ac:chgData name="Reed, Kayla" userId="ecd44fce-6159-42d0-9ac9-7f7aad274131" providerId="ADAL" clId="{E7269A46-BD41-4B43-8AA6-4F5237FAEBE5}" dt="2025-11-19T21:40:46.544" v="2985" actId="20577"/>
          <ac:spMkLst>
            <pc:docMk/>
            <pc:sldMk cId="857546090" sldId="281"/>
            <ac:spMk id="3" creationId="{9CC8CF23-E213-9E4B-1499-BFDDBE69E0EC}"/>
          </ac:spMkLst>
        </pc:spChg>
      </pc:sldChg>
      <pc:sldChg chg="addSp delSp modSp new mod modTransition modClrScheme chgLayout">
        <pc:chgData name="Reed, Kayla" userId="ecd44fce-6159-42d0-9ac9-7f7aad274131" providerId="ADAL" clId="{E7269A46-BD41-4B43-8AA6-4F5237FAEBE5}" dt="2025-11-19T21:42:31.768" v="3025" actId="20577"/>
        <pc:sldMkLst>
          <pc:docMk/>
          <pc:sldMk cId="271695166" sldId="282"/>
        </pc:sldMkLst>
        <pc:spChg chg="mod">
          <ac:chgData name="Reed, Kayla" userId="ecd44fce-6159-42d0-9ac9-7f7aad274131" providerId="ADAL" clId="{E7269A46-BD41-4B43-8AA6-4F5237FAEBE5}" dt="2025-11-05T18:15:35.679" v="2019" actId="14100"/>
          <ac:spMkLst>
            <pc:docMk/>
            <pc:sldMk cId="271695166" sldId="282"/>
            <ac:spMk id="2" creationId="{CC3E2901-CDA1-9224-137F-71E39787A686}"/>
          </ac:spMkLst>
        </pc:spChg>
        <pc:spChg chg="mod">
          <ac:chgData name="Reed, Kayla" userId="ecd44fce-6159-42d0-9ac9-7f7aad274131" providerId="ADAL" clId="{E7269A46-BD41-4B43-8AA6-4F5237FAEBE5}" dt="2025-11-19T21:42:31.768" v="3025" actId="20577"/>
          <ac:spMkLst>
            <pc:docMk/>
            <pc:sldMk cId="271695166" sldId="282"/>
            <ac:spMk id="4" creationId="{16EC34AA-340C-EB14-9A3C-DCAE9806DFB7}"/>
          </ac:spMkLst>
        </pc:spChg>
        <pc:picChg chg="add mod ord">
          <ac:chgData name="Reed, Kayla" userId="ecd44fce-6159-42d0-9ac9-7f7aad274131" providerId="ADAL" clId="{E7269A46-BD41-4B43-8AA6-4F5237FAEBE5}" dt="2025-10-29T20:47:57.059" v="454" actId="1076"/>
          <ac:picMkLst>
            <pc:docMk/>
            <pc:sldMk cId="271695166" sldId="282"/>
            <ac:picMk id="6" creationId="{E5ECDEFB-CCBC-A25A-446A-E1C1215ADA0B}"/>
          </ac:picMkLst>
        </pc:picChg>
      </pc:sldChg>
      <pc:sldChg chg="modSp new mod modTransition">
        <pc:chgData name="Reed, Kayla" userId="ecd44fce-6159-42d0-9ac9-7f7aad274131" providerId="ADAL" clId="{E7269A46-BD41-4B43-8AA6-4F5237FAEBE5}" dt="2025-11-19T21:41:40.681" v="3007" actId="20577"/>
        <pc:sldMkLst>
          <pc:docMk/>
          <pc:sldMk cId="2012463987" sldId="283"/>
        </pc:sldMkLst>
        <pc:spChg chg="mod">
          <ac:chgData name="Reed, Kayla" userId="ecd44fce-6159-42d0-9ac9-7f7aad274131" providerId="ADAL" clId="{E7269A46-BD41-4B43-8AA6-4F5237FAEBE5}" dt="2025-11-05T18:11:46.689" v="1946" actId="1076"/>
          <ac:spMkLst>
            <pc:docMk/>
            <pc:sldMk cId="2012463987" sldId="283"/>
            <ac:spMk id="2" creationId="{2DBE6393-2FFF-4B49-5C21-11424D1B1C87}"/>
          </ac:spMkLst>
        </pc:spChg>
        <pc:spChg chg="mod">
          <ac:chgData name="Reed, Kayla" userId="ecd44fce-6159-42d0-9ac9-7f7aad274131" providerId="ADAL" clId="{E7269A46-BD41-4B43-8AA6-4F5237FAEBE5}" dt="2025-11-19T21:41:40.681" v="3007" actId="20577"/>
          <ac:spMkLst>
            <pc:docMk/>
            <pc:sldMk cId="2012463987" sldId="283"/>
            <ac:spMk id="3" creationId="{04C36C3F-100A-AEA8-D2F6-DE09C255F590}"/>
          </ac:spMkLst>
        </pc:spChg>
      </pc:sldChg>
      <pc:sldChg chg="modSp new mod modTransition">
        <pc:chgData name="Reed, Kayla" userId="ecd44fce-6159-42d0-9ac9-7f7aad274131" providerId="ADAL" clId="{E7269A46-BD41-4B43-8AA6-4F5237FAEBE5}" dt="2025-11-19T21:41:48.473" v="3010" actId="20577"/>
        <pc:sldMkLst>
          <pc:docMk/>
          <pc:sldMk cId="2144140976" sldId="284"/>
        </pc:sldMkLst>
        <pc:spChg chg="mod">
          <ac:chgData name="Reed, Kayla" userId="ecd44fce-6159-42d0-9ac9-7f7aad274131" providerId="ADAL" clId="{E7269A46-BD41-4B43-8AA6-4F5237FAEBE5}" dt="2025-11-05T18:12:18.276" v="1956" actId="403"/>
          <ac:spMkLst>
            <pc:docMk/>
            <pc:sldMk cId="2144140976" sldId="284"/>
            <ac:spMk id="2" creationId="{C2CE8A5E-8596-8109-BA60-E7B4A3380EA4}"/>
          </ac:spMkLst>
        </pc:spChg>
        <pc:spChg chg="mod">
          <ac:chgData name="Reed, Kayla" userId="ecd44fce-6159-42d0-9ac9-7f7aad274131" providerId="ADAL" clId="{E7269A46-BD41-4B43-8AA6-4F5237FAEBE5}" dt="2025-11-19T21:41:48.473" v="3010" actId="20577"/>
          <ac:spMkLst>
            <pc:docMk/>
            <pc:sldMk cId="2144140976" sldId="284"/>
            <ac:spMk id="3" creationId="{BEEA304D-6BF4-AAB7-806C-9E0EB8171805}"/>
          </ac:spMkLst>
        </pc:spChg>
      </pc:sldChg>
      <pc:sldChg chg="addSp delSp modSp new mod modTransition">
        <pc:chgData name="Reed, Kayla" userId="ecd44fce-6159-42d0-9ac9-7f7aad274131" providerId="ADAL" clId="{E7269A46-BD41-4B43-8AA6-4F5237FAEBE5}" dt="2025-11-18T20:20:38.359" v="2397" actId="1076"/>
        <pc:sldMkLst>
          <pc:docMk/>
          <pc:sldMk cId="4190939515" sldId="285"/>
        </pc:sldMkLst>
        <pc:spChg chg="mod">
          <ac:chgData name="Reed, Kayla" userId="ecd44fce-6159-42d0-9ac9-7f7aad274131" providerId="ADAL" clId="{E7269A46-BD41-4B43-8AA6-4F5237FAEBE5}" dt="2025-11-05T18:12:43.324" v="1963" actId="403"/>
          <ac:spMkLst>
            <pc:docMk/>
            <pc:sldMk cId="4190939515" sldId="285"/>
            <ac:spMk id="2" creationId="{A50572C4-93F4-1EF5-3C0D-A349E250AFF8}"/>
          </ac:spMkLst>
        </pc:spChg>
        <pc:picChg chg="add mod modCrop">
          <ac:chgData name="Reed, Kayla" userId="ecd44fce-6159-42d0-9ac9-7f7aad274131" providerId="ADAL" clId="{E7269A46-BD41-4B43-8AA6-4F5237FAEBE5}" dt="2025-11-18T20:20:38.359" v="2397" actId="1076"/>
          <ac:picMkLst>
            <pc:docMk/>
            <pc:sldMk cId="4190939515" sldId="285"/>
            <ac:picMk id="5" creationId="{34E9209C-CF92-3A83-978A-9B98C125D70C}"/>
          </ac:picMkLst>
        </pc:picChg>
      </pc:sldChg>
      <pc:sldChg chg="addSp delSp modSp new mod modTransition">
        <pc:chgData name="Reed, Kayla" userId="ecd44fce-6159-42d0-9ac9-7f7aad274131" providerId="ADAL" clId="{E7269A46-BD41-4B43-8AA6-4F5237FAEBE5}" dt="2025-11-19T21:41:57.344" v="3011" actId="20577"/>
        <pc:sldMkLst>
          <pc:docMk/>
          <pc:sldMk cId="833841079" sldId="286"/>
        </pc:sldMkLst>
        <pc:spChg chg="mod">
          <ac:chgData name="Reed, Kayla" userId="ecd44fce-6159-42d0-9ac9-7f7aad274131" providerId="ADAL" clId="{E7269A46-BD41-4B43-8AA6-4F5237FAEBE5}" dt="2025-11-05T18:13:26.904" v="1974" actId="1076"/>
          <ac:spMkLst>
            <pc:docMk/>
            <pc:sldMk cId="833841079" sldId="286"/>
            <ac:spMk id="2" creationId="{05318C7D-BBF0-5606-1C55-D420478123B4}"/>
          </ac:spMkLst>
        </pc:spChg>
        <pc:spChg chg="add del mod">
          <ac:chgData name="Reed, Kayla" userId="ecd44fce-6159-42d0-9ac9-7f7aad274131" providerId="ADAL" clId="{E7269A46-BD41-4B43-8AA6-4F5237FAEBE5}" dt="2025-11-19T21:41:57.344" v="3011" actId="20577"/>
          <ac:spMkLst>
            <pc:docMk/>
            <pc:sldMk cId="833841079" sldId="286"/>
            <ac:spMk id="3" creationId="{A281E7B3-DEBF-DC9A-0FAF-ADC0FFBA42EA}"/>
          </ac:spMkLst>
        </pc:spChg>
      </pc:sldChg>
      <pc:sldChg chg="addSp delSp modSp new mod modTransition modClrScheme chgLayout">
        <pc:chgData name="Reed, Kayla" userId="ecd44fce-6159-42d0-9ac9-7f7aad274131" providerId="ADAL" clId="{E7269A46-BD41-4B43-8AA6-4F5237FAEBE5}" dt="2025-11-18T20:05:05.803" v="2353" actId="1076"/>
        <pc:sldMkLst>
          <pc:docMk/>
          <pc:sldMk cId="3485752539" sldId="287"/>
        </pc:sldMkLst>
        <pc:spChg chg="mod">
          <ac:chgData name="Reed, Kayla" userId="ecd44fce-6159-42d0-9ac9-7f7aad274131" providerId="ADAL" clId="{E7269A46-BD41-4B43-8AA6-4F5237FAEBE5}" dt="2025-11-05T18:14:05.680" v="1988" actId="403"/>
          <ac:spMkLst>
            <pc:docMk/>
            <pc:sldMk cId="3485752539" sldId="287"/>
            <ac:spMk id="2" creationId="{663B0B39-F6A9-48D3-078E-1E4CAC668CD2}"/>
          </ac:spMkLst>
        </pc:spChg>
        <pc:picChg chg="add mod modCrop">
          <ac:chgData name="Reed, Kayla" userId="ecd44fce-6159-42d0-9ac9-7f7aad274131" providerId="ADAL" clId="{E7269A46-BD41-4B43-8AA6-4F5237FAEBE5}" dt="2025-11-18T20:05:05.803" v="2353" actId="1076"/>
          <ac:picMkLst>
            <pc:docMk/>
            <pc:sldMk cId="3485752539" sldId="287"/>
            <ac:picMk id="5" creationId="{A89B171C-0357-917E-36FD-BE22DF3DAB5F}"/>
          </ac:picMkLst>
        </pc:picChg>
      </pc:sldChg>
      <pc:sldChg chg="addSp delSp modSp new mod modTransition">
        <pc:chgData name="Reed, Kayla" userId="ecd44fce-6159-42d0-9ac9-7f7aad274131" providerId="ADAL" clId="{E7269A46-BD41-4B43-8AA6-4F5237FAEBE5}" dt="2025-11-19T21:42:49.224" v="3028" actId="20577"/>
        <pc:sldMkLst>
          <pc:docMk/>
          <pc:sldMk cId="597803491" sldId="288"/>
        </pc:sldMkLst>
        <pc:spChg chg="mod">
          <ac:chgData name="Reed, Kayla" userId="ecd44fce-6159-42d0-9ac9-7f7aad274131" providerId="ADAL" clId="{E7269A46-BD41-4B43-8AA6-4F5237FAEBE5}" dt="2025-11-05T18:15:12.681" v="2009" actId="403"/>
          <ac:spMkLst>
            <pc:docMk/>
            <pc:sldMk cId="597803491" sldId="288"/>
            <ac:spMk id="2" creationId="{4EC24B5E-DD15-F72D-5660-6930A5ED730E}"/>
          </ac:spMkLst>
        </pc:spChg>
        <pc:spChg chg="mod ord">
          <ac:chgData name="Reed, Kayla" userId="ecd44fce-6159-42d0-9ac9-7f7aad274131" providerId="ADAL" clId="{E7269A46-BD41-4B43-8AA6-4F5237FAEBE5}" dt="2025-11-19T21:42:49.224" v="3028" actId="20577"/>
          <ac:spMkLst>
            <pc:docMk/>
            <pc:sldMk cId="597803491" sldId="288"/>
            <ac:spMk id="3" creationId="{E4135435-1CA2-0A06-AFE6-5F8FA8D2BF01}"/>
          </ac:spMkLst>
        </pc:spChg>
        <pc:picChg chg="add mod">
          <ac:chgData name="Reed, Kayla" userId="ecd44fce-6159-42d0-9ac9-7f7aad274131" providerId="ADAL" clId="{E7269A46-BD41-4B43-8AA6-4F5237FAEBE5}" dt="2025-10-29T21:19:10.458" v="1484" actId="26606"/>
          <ac:picMkLst>
            <pc:docMk/>
            <pc:sldMk cId="597803491" sldId="288"/>
            <ac:picMk id="6" creationId="{D04A6CC9-01E2-A582-C2B7-A48B298A3970}"/>
          </ac:picMkLst>
        </pc:picChg>
      </pc:sldChg>
      <pc:sldChg chg="addSp delSp modSp new mod ord modTransition">
        <pc:chgData name="Reed, Kayla" userId="ecd44fce-6159-42d0-9ac9-7f7aad274131" providerId="ADAL" clId="{E7269A46-BD41-4B43-8AA6-4F5237FAEBE5}" dt="2025-11-18T20:02:32.457" v="2347"/>
        <pc:sldMkLst>
          <pc:docMk/>
          <pc:sldMk cId="4265049462" sldId="289"/>
        </pc:sldMkLst>
        <pc:spChg chg="mod">
          <ac:chgData name="Reed, Kayla" userId="ecd44fce-6159-42d0-9ac9-7f7aad274131" providerId="ADAL" clId="{E7269A46-BD41-4B43-8AA6-4F5237FAEBE5}" dt="2025-10-29T21:12:06.613" v="1355" actId="20577"/>
          <ac:spMkLst>
            <pc:docMk/>
            <pc:sldMk cId="4265049462" sldId="289"/>
            <ac:spMk id="2" creationId="{7C5140B9-7687-7C2E-7549-EA59EEF0F069}"/>
          </ac:spMkLst>
        </pc:spChg>
        <pc:picChg chg="add mod">
          <ac:chgData name="Reed, Kayla" userId="ecd44fce-6159-42d0-9ac9-7f7aad274131" providerId="ADAL" clId="{E7269A46-BD41-4B43-8AA6-4F5237FAEBE5}" dt="2025-10-29T21:12:12.762" v="1356" actId="1076"/>
          <ac:picMkLst>
            <pc:docMk/>
            <pc:sldMk cId="4265049462" sldId="289"/>
            <ac:picMk id="7" creationId="{9D3FF0DA-30E7-B7AA-D2BE-1F331D65141B}"/>
          </ac:picMkLst>
        </pc:picChg>
        <pc:picChg chg="add mod">
          <ac:chgData name="Reed, Kayla" userId="ecd44fce-6159-42d0-9ac9-7f7aad274131" providerId="ADAL" clId="{E7269A46-BD41-4B43-8AA6-4F5237FAEBE5}" dt="2025-10-29T21:12:17.262" v="1357" actId="1076"/>
          <ac:picMkLst>
            <pc:docMk/>
            <pc:sldMk cId="4265049462" sldId="289"/>
            <ac:picMk id="9" creationId="{CF3A1A6E-3A2E-657C-9584-15B0C5EB7E40}"/>
          </ac:picMkLst>
        </pc:picChg>
      </pc:sldChg>
      <pc:sldChg chg="addSp delSp modSp new del mod modTransition">
        <pc:chgData name="Reed, Kayla" userId="ecd44fce-6159-42d0-9ac9-7f7aad274131" providerId="ADAL" clId="{E7269A46-BD41-4B43-8AA6-4F5237FAEBE5}" dt="2025-11-19T21:42:44.114" v="3026" actId="2696"/>
        <pc:sldMkLst>
          <pc:docMk/>
          <pc:sldMk cId="764707247" sldId="290"/>
        </pc:sldMkLst>
      </pc:sldChg>
      <pc:sldChg chg="modSp new mod">
        <pc:chgData name="Reed, Kayla" userId="ecd44fce-6159-42d0-9ac9-7f7aad274131" providerId="ADAL" clId="{E7269A46-BD41-4B43-8AA6-4F5237FAEBE5}" dt="2025-11-19T21:39:45.321" v="2982" actId="20577"/>
        <pc:sldMkLst>
          <pc:docMk/>
          <pc:sldMk cId="3307576680" sldId="291"/>
        </pc:sldMkLst>
        <pc:spChg chg="mod">
          <ac:chgData name="Reed, Kayla" userId="ecd44fce-6159-42d0-9ac9-7f7aad274131" providerId="ADAL" clId="{E7269A46-BD41-4B43-8AA6-4F5237FAEBE5}" dt="2025-11-19T21:34:17.920" v="2550" actId="20577"/>
          <ac:spMkLst>
            <pc:docMk/>
            <pc:sldMk cId="3307576680" sldId="291"/>
            <ac:spMk id="2" creationId="{58D03F41-D7FD-8A1D-0BCE-EA019E03F91F}"/>
          </ac:spMkLst>
        </pc:spChg>
        <pc:spChg chg="mod">
          <ac:chgData name="Reed, Kayla" userId="ecd44fce-6159-42d0-9ac9-7f7aad274131" providerId="ADAL" clId="{E7269A46-BD41-4B43-8AA6-4F5237FAEBE5}" dt="2025-11-19T21:39:45.321" v="2982" actId="20577"/>
          <ac:spMkLst>
            <pc:docMk/>
            <pc:sldMk cId="3307576680" sldId="291"/>
            <ac:spMk id="3" creationId="{F34C8C99-CFE3-8048-112A-1674300DB15C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978E08E-BB78-466C-AF7A-8BF239B0068A}" type="doc">
      <dgm:prSet loTypeId="urn:microsoft.com/office/officeart/2008/layout/LinedList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43058F9C-48CD-40E3-B95F-352B6773BD35}">
      <dgm:prSet custT="1"/>
      <dgm:spPr/>
      <dgm:t>
        <a:bodyPr/>
        <a:lstStyle/>
        <a:p>
          <a:r>
            <a:rPr lang="en-US" sz="2800" dirty="0">
              <a:latin typeface="+mn-lt"/>
              <a:cs typeface="Times New Roman" panose="02020603050405020304" pitchFamily="18" charset="0"/>
            </a:rPr>
            <a:t>Switched to Grinnell College in 2021.</a:t>
          </a:r>
        </a:p>
      </dgm:t>
    </dgm:pt>
    <dgm:pt modelId="{E5188561-322B-4AB1-B189-72C77A17446D}" type="parTrans" cxnId="{B4107746-741F-43EB-8C31-BCEA66A45AF5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8E0D3600-94EF-4C3D-8C42-D1B002253A50}" type="sibTrans" cxnId="{B4107746-741F-43EB-8C31-BCEA66A45AF5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C29E6F42-CA0A-41D9-9945-781B42C686C5}">
      <dgm:prSet custT="1"/>
      <dgm:spPr/>
      <dgm:t>
        <a:bodyPr/>
        <a:lstStyle/>
        <a:p>
          <a:r>
            <a:rPr lang="en-US" sz="2800" dirty="0">
              <a:latin typeface="+mn-lt"/>
              <a:cs typeface="Times New Roman" panose="02020603050405020304" pitchFamily="18" charset="0"/>
            </a:rPr>
            <a:t>Went from a Public State-funded college to a Private Liberal-Arts college.</a:t>
          </a:r>
          <a:endParaRPr lang="en-US" sz="3900" dirty="0">
            <a:latin typeface="+mn-lt"/>
          </a:endParaRPr>
        </a:p>
      </dgm:t>
    </dgm:pt>
    <dgm:pt modelId="{4A678872-A1F4-4A38-A86F-80B19808E526}" type="parTrans" cxnId="{79F4DE20-64E3-4577-A737-747B2AD5F18F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5574754F-C965-498B-ACDC-AF230EEFECD9}" type="sibTrans" cxnId="{79F4DE20-64E3-4577-A737-747B2AD5F18F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28EDD664-B14B-4F29-B5B5-D9C67297BE75}">
      <dgm:prSet custT="1"/>
      <dgm:spPr/>
      <dgm:t>
        <a:bodyPr/>
        <a:lstStyle/>
        <a:p>
          <a:r>
            <a:rPr lang="en-US" sz="2800" dirty="0">
              <a:latin typeface="+mn-lt"/>
              <a:cs typeface="Times New Roman" panose="02020603050405020304" pitchFamily="18" charset="0"/>
            </a:rPr>
            <a:t>Big culture change!</a:t>
          </a:r>
          <a:endParaRPr lang="en-US" sz="3900" dirty="0">
            <a:latin typeface="+mn-lt"/>
          </a:endParaRPr>
        </a:p>
      </dgm:t>
    </dgm:pt>
    <dgm:pt modelId="{5AC8A25C-AE07-4BB4-B838-D3A1E408D68D}" type="parTrans" cxnId="{2D06EFC4-D82C-4394-8FE4-0249B977DF5B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F1ACA61B-EB7E-4EE9-ADBC-F095378886DF}" type="sibTrans" cxnId="{2D06EFC4-D82C-4394-8FE4-0249B977DF5B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DDFA6AAC-FFAE-4739-877D-FECE63D307DE}">
      <dgm:prSet custT="1"/>
      <dgm:spPr/>
      <dgm:t>
        <a:bodyPr/>
        <a:lstStyle/>
        <a:p>
          <a:r>
            <a:rPr lang="en-US" sz="2800" i="0" dirty="0">
              <a:latin typeface="+mn-lt"/>
              <a:cs typeface="Times New Roman" panose="02020603050405020304" pitchFamily="18" charset="0"/>
            </a:rPr>
            <a:t>Began to wonder: How does OE fit in the private educational world?</a:t>
          </a:r>
        </a:p>
      </dgm:t>
    </dgm:pt>
    <dgm:pt modelId="{61482532-1D1B-4DC0-81F2-0057DD5D6DC5}" type="parTrans" cxnId="{2BF8184D-8C76-4DEC-8964-234660AD0DEB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91299E8C-69E3-4614-BCC1-75B8BCBF10D0}" type="sibTrans" cxnId="{2BF8184D-8C76-4DEC-8964-234660AD0DEB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C1AB8669-8516-4753-A935-BF3A9FF96E3A}" type="pres">
      <dgm:prSet presAssocID="{1978E08E-BB78-466C-AF7A-8BF239B0068A}" presName="vert0" presStyleCnt="0">
        <dgm:presLayoutVars>
          <dgm:dir/>
          <dgm:animOne val="branch"/>
          <dgm:animLvl val="lvl"/>
        </dgm:presLayoutVars>
      </dgm:prSet>
      <dgm:spPr/>
    </dgm:pt>
    <dgm:pt modelId="{142F86C5-9B46-4692-8B44-3B9CC53BB24B}" type="pres">
      <dgm:prSet presAssocID="{43058F9C-48CD-40E3-B95F-352B6773BD35}" presName="thickLine" presStyleLbl="alignNode1" presStyleIdx="0" presStyleCnt="4"/>
      <dgm:spPr/>
    </dgm:pt>
    <dgm:pt modelId="{B1F6A09A-764D-4A19-9509-BE4EA2F63C35}" type="pres">
      <dgm:prSet presAssocID="{43058F9C-48CD-40E3-B95F-352B6773BD35}" presName="horz1" presStyleCnt="0"/>
      <dgm:spPr/>
    </dgm:pt>
    <dgm:pt modelId="{7EDA14DD-764C-499A-A701-DAC7707564E2}" type="pres">
      <dgm:prSet presAssocID="{43058F9C-48CD-40E3-B95F-352B6773BD35}" presName="tx1" presStyleLbl="revTx" presStyleIdx="0" presStyleCnt="4"/>
      <dgm:spPr/>
    </dgm:pt>
    <dgm:pt modelId="{10AC1366-4D08-4EE8-A1C3-279F5569A9F3}" type="pres">
      <dgm:prSet presAssocID="{43058F9C-48CD-40E3-B95F-352B6773BD35}" presName="vert1" presStyleCnt="0"/>
      <dgm:spPr/>
    </dgm:pt>
    <dgm:pt modelId="{935FD149-B1C9-4E21-807F-C93C1E00496C}" type="pres">
      <dgm:prSet presAssocID="{C29E6F42-CA0A-41D9-9945-781B42C686C5}" presName="thickLine" presStyleLbl="alignNode1" presStyleIdx="1" presStyleCnt="4"/>
      <dgm:spPr/>
    </dgm:pt>
    <dgm:pt modelId="{7DC07DBD-E0BE-4C5F-95D4-671C514937D3}" type="pres">
      <dgm:prSet presAssocID="{C29E6F42-CA0A-41D9-9945-781B42C686C5}" presName="horz1" presStyleCnt="0"/>
      <dgm:spPr/>
    </dgm:pt>
    <dgm:pt modelId="{D6D7E9C1-D0A8-4907-ACCA-34D935A87915}" type="pres">
      <dgm:prSet presAssocID="{C29E6F42-CA0A-41D9-9945-781B42C686C5}" presName="tx1" presStyleLbl="revTx" presStyleIdx="1" presStyleCnt="4"/>
      <dgm:spPr/>
    </dgm:pt>
    <dgm:pt modelId="{47A9F934-AABF-4583-9C92-CBF361FF6D15}" type="pres">
      <dgm:prSet presAssocID="{C29E6F42-CA0A-41D9-9945-781B42C686C5}" presName="vert1" presStyleCnt="0"/>
      <dgm:spPr/>
    </dgm:pt>
    <dgm:pt modelId="{9CF4904F-4C1C-4CEC-BD57-C1B128354024}" type="pres">
      <dgm:prSet presAssocID="{28EDD664-B14B-4F29-B5B5-D9C67297BE75}" presName="thickLine" presStyleLbl="alignNode1" presStyleIdx="2" presStyleCnt="4"/>
      <dgm:spPr/>
    </dgm:pt>
    <dgm:pt modelId="{9B99C45E-DA66-415C-ADC5-6097DB742AE6}" type="pres">
      <dgm:prSet presAssocID="{28EDD664-B14B-4F29-B5B5-D9C67297BE75}" presName="horz1" presStyleCnt="0"/>
      <dgm:spPr/>
    </dgm:pt>
    <dgm:pt modelId="{2058854D-E923-4FD7-A2C8-52F420B16C87}" type="pres">
      <dgm:prSet presAssocID="{28EDD664-B14B-4F29-B5B5-D9C67297BE75}" presName="tx1" presStyleLbl="revTx" presStyleIdx="2" presStyleCnt="4"/>
      <dgm:spPr/>
    </dgm:pt>
    <dgm:pt modelId="{C7150D15-F8A3-415D-B1CF-C6C7C999A127}" type="pres">
      <dgm:prSet presAssocID="{28EDD664-B14B-4F29-B5B5-D9C67297BE75}" presName="vert1" presStyleCnt="0"/>
      <dgm:spPr/>
    </dgm:pt>
    <dgm:pt modelId="{CE767940-22CC-447D-B51C-300D8AAAC660}" type="pres">
      <dgm:prSet presAssocID="{DDFA6AAC-FFAE-4739-877D-FECE63D307DE}" presName="thickLine" presStyleLbl="alignNode1" presStyleIdx="3" presStyleCnt="4"/>
      <dgm:spPr/>
    </dgm:pt>
    <dgm:pt modelId="{07CB740E-9095-468C-8242-4958788C0A12}" type="pres">
      <dgm:prSet presAssocID="{DDFA6AAC-FFAE-4739-877D-FECE63D307DE}" presName="horz1" presStyleCnt="0"/>
      <dgm:spPr/>
    </dgm:pt>
    <dgm:pt modelId="{5B1B3606-9656-439D-B2E0-392E65EB970C}" type="pres">
      <dgm:prSet presAssocID="{DDFA6AAC-FFAE-4739-877D-FECE63D307DE}" presName="tx1" presStyleLbl="revTx" presStyleIdx="3" presStyleCnt="4"/>
      <dgm:spPr/>
    </dgm:pt>
    <dgm:pt modelId="{36A64940-D5F9-498F-90D4-A06E329A798F}" type="pres">
      <dgm:prSet presAssocID="{DDFA6AAC-FFAE-4739-877D-FECE63D307DE}" presName="vert1" presStyleCnt="0"/>
      <dgm:spPr/>
    </dgm:pt>
  </dgm:ptLst>
  <dgm:cxnLst>
    <dgm:cxn modelId="{79F4DE20-64E3-4577-A737-747B2AD5F18F}" srcId="{1978E08E-BB78-466C-AF7A-8BF239B0068A}" destId="{C29E6F42-CA0A-41D9-9945-781B42C686C5}" srcOrd="1" destOrd="0" parTransId="{4A678872-A1F4-4A38-A86F-80B19808E526}" sibTransId="{5574754F-C965-498B-ACDC-AF230EEFECD9}"/>
    <dgm:cxn modelId="{F7D9F637-6CBF-4109-9AB4-24F9ABB65755}" type="presOf" srcId="{C29E6F42-CA0A-41D9-9945-781B42C686C5}" destId="{D6D7E9C1-D0A8-4907-ACCA-34D935A87915}" srcOrd="0" destOrd="0" presId="urn:microsoft.com/office/officeart/2008/layout/LinedList"/>
    <dgm:cxn modelId="{B4107746-741F-43EB-8C31-BCEA66A45AF5}" srcId="{1978E08E-BB78-466C-AF7A-8BF239B0068A}" destId="{43058F9C-48CD-40E3-B95F-352B6773BD35}" srcOrd="0" destOrd="0" parTransId="{E5188561-322B-4AB1-B189-72C77A17446D}" sibTransId="{8E0D3600-94EF-4C3D-8C42-D1B002253A50}"/>
    <dgm:cxn modelId="{2BF8184D-8C76-4DEC-8964-234660AD0DEB}" srcId="{1978E08E-BB78-466C-AF7A-8BF239B0068A}" destId="{DDFA6AAC-FFAE-4739-877D-FECE63D307DE}" srcOrd="3" destOrd="0" parTransId="{61482532-1D1B-4DC0-81F2-0057DD5D6DC5}" sibTransId="{91299E8C-69E3-4614-BCC1-75B8BCBF10D0}"/>
    <dgm:cxn modelId="{440A6A56-C62A-413C-886C-0A4A3F967F1B}" type="presOf" srcId="{1978E08E-BB78-466C-AF7A-8BF239B0068A}" destId="{C1AB8669-8516-4753-A935-BF3A9FF96E3A}" srcOrd="0" destOrd="0" presId="urn:microsoft.com/office/officeart/2008/layout/LinedList"/>
    <dgm:cxn modelId="{304F778C-3A49-4BDF-8E76-A3F04542D4DD}" type="presOf" srcId="{28EDD664-B14B-4F29-B5B5-D9C67297BE75}" destId="{2058854D-E923-4FD7-A2C8-52F420B16C87}" srcOrd="0" destOrd="0" presId="urn:microsoft.com/office/officeart/2008/layout/LinedList"/>
    <dgm:cxn modelId="{2D06EFC4-D82C-4394-8FE4-0249B977DF5B}" srcId="{1978E08E-BB78-466C-AF7A-8BF239B0068A}" destId="{28EDD664-B14B-4F29-B5B5-D9C67297BE75}" srcOrd="2" destOrd="0" parTransId="{5AC8A25C-AE07-4BB4-B838-D3A1E408D68D}" sibTransId="{F1ACA61B-EB7E-4EE9-ADBC-F095378886DF}"/>
    <dgm:cxn modelId="{B60654D8-D922-40F5-8C18-859C474D5893}" type="presOf" srcId="{DDFA6AAC-FFAE-4739-877D-FECE63D307DE}" destId="{5B1B3606-9656-439D-B2E0-392E65EB970C}" srcOrd="0" destOrd="0" presId="urn:microsoft.com/office/officeart/2008/layout/LinedList"/>
    <dgm:cxn modelId="{B44160F1-C1F6-4D06-AFFE-63B763505C21}" type="presOf" srcId="{43058F9C-48CD-40E3-B95F-352B6773BD35}" destId="{7EDA14DD-764C-499A-A701-DAC7707564E2}" srcOrd="0" destOrd="0" presId="urn:microsoft.com/office/officeart/2008/layout/LinedList"/>
    <dgm:cxn modelId="{1EB42C4B-11CE-43F8-B007-F9089A244574}" type="presParOf" srcId="{C1AB8669-8516-4753-A935-BF3A9FF96E3A}" destId="{142F86C5-9B46-4692-8B44-3B9CC53BB24B}" srcOrd="0" destOrd="0" presId="urn:microsoft.com/office/officeart/2008/layout/LinedList"/>
    <dgm:cxn modelId="{42C5F204-AF56-4C8E-961A-82B7084F716B}" type="presParOf" srcId="{C1AB8669-8516-4753-A935-BF3A9FF96E3A}" destId="{B1F6A09A-764D-4A19-9509-BE4EA2F63C35}" srcOrd="1" destOrd="0" presId="urn:microsoft.com/office/officeart/2008/layout/LinedList"/>
    <dgm:cxn modelId="{073816AE-47CA-4AD8-8022-3F51782F66C2}" type="presParOf" srcId="{B1F6A09A-764D-4A19-9509-BE4EA2F63C35}" destId="{7EDA14DD-764C-499A-A701-DAC7707564E2}" srcOrd="0" destOrd="0" presId="urn:microsoft.com/office/officeart/2008/layout/LinedList"/>
    <dgm:cxn modelId="{ADD16BA8-F2A3-4C7C-802E-FB849BBB7326}" type="presParOf" srcId="{B1F6A09A-764D-4A19-9509-BE4EA2F63C35}" destId="{10AC1366-4D08-4EE8-A1C3-279F5569A9F3}" srcOrd="1" destOrd="0" presId="urn:microsoft.com/office/officeart/2008/layout/LinedList"/>
    <dgm:cxn modelId="{426E3A87-8D16-4071-88FF-8512F6A1F27A}" type="presParOf" srcId="{C1AB8669-8516-4753-A935-BF3A9FF96E3A}" destId="{935FD149-B1C9-4E21-807F-C93C1E00496C}" srcOrd="2" destOrd="0" presId="urn:microsoft.com/office/officeart/2008/layout/LinedList"/>
    <dgm:cxn modelId="{5C6651E1-0CBD-43A2-95BE-5FB8951E24B8}" type="presParOf" srcId="{C1AB8669-8516-4753-A935-BF3A9FF96E3A}" destId="{7DC07DBD-E0BE-4C5F-95D4-671C514937D3}" srcOrd="3" destOrd="0" presId="urn:microsoft.com/office/officeart/2008/layout/LinedList"/>
    <dgm:cxn modelId="{E09224DD-A6A4-4DDA-86A5-72FECA896A34}" type="presParOf" srcId="{7DC07DBD-E0BE-4C5F-95D4-671C514937D3}" destId="{D6D7E9C1-D0A8-4907-ACCA-34D935A87915}" srcOrd="0" destOrd="0" presId="urn:microsoft.com/office/officeart/2008/layout/LinedList"/>
    <dgm:cxn modelId="{3513D750-DCEB-43EE-8A6D-495CD82A082B}" type="presParOf" srcId="{7DC07DBD-E0BE-4C5F-95D4-671C514937D3}" destId="{47A9F934-AABF-4583-9C92-CBF361FF6D15}" srcOrd="1" destOrd="0" presId="urn:microsoft.com/office/officeart/2008/layout/LinedList"/>
    <dgm:cxn modelId="{64E75B68-DF4D-4CEE-9EF6-E6CAAACB68BA}" type="presParOf" srcId="{C1AB8669-8516-4753-A935-BF3A9FF96E3A}" destId="{9CF4904F-4C1C-4CEC-BD57-C1B128354024}" srcOrd="4" destOrd="0" presId="urn:microsoft.com/office/officeart/2008/layout/LinedList"/>
    <dgm:cxn modelId="{CA08BAFF-7781-433E-AF44-5346109C155B}" type="presParOf" srcId="{C1AB8669-8516-4753-A935-BF3A9FF96E3A}" destId="{9B99C45E-DA66-415C-ADC5-6097DB742AE6}" srcOrd="5" destOrd="0" presId="urn:microsoft.com/office/officeart/2008/layout/LinedList"/>
    <dgm:cxn modelId="{8B7E9FD6-468D-40A0-B81F-AD4FA7EB55F5}" type="presParOf" srcId="{9B99C45E-DA66-415C-ADC5-6097DB742AE6}" destId="{2058854D-E923-4FD7-A2C8-52F420B16C87}" srcOrd="0" destOrd="0" presId="urn:microsoft.com/office/officeart/2008/layout/LinedList"/>
    <dgm:cxn modelId="{C5925652-B7A4-4F5D-8633-5261F9FFD926}" type="presParOf" srcId="{9B99C45E-DA66-415C-ADC5-6097DB742AE6}" destId="{C7150D15-F8A3-415D-B1CF-C6C7C999A127}" srcOrd="1" destOrd="0" presId="urn:microsoft.com/office/officeart/2008/layout/LinedList"/>
    <dgm:cxn modelId="{C4C8038F-5A99-41E1-82B3-35AE0ECC2909}" type="presParOf" srcId="{C1AB8669-8516-4753-A935-BF3A9FF96E3A}" destId="{CE767940-22CC-447D-B51C-300D8AAAC660}" srcOrd="6" destOrd="0" presId="urn:microsoft.com/office/officeart/2008/layout/LinedList"/>
    <dgm:cxn modelId="{A27022F6-809E-41EC-833A-34A89B654824}" type="presParOf" srcId="{C1AB8669-8516-4753-A935-BF3A9FF96E3A}" destId="{07CB740E-9095-468C-8242-4958788C0A12}" srcOrd="7" destOrd="0" presId="urn:microsoft.com/office/officeart/2008/layout/LinedList"/>
    <dgm:cxn modelId="{A3AF5D92-F680-4759-8302-2BFA2C6F064E}" type="presParOf" srcId="{07CB740E-9095-468C-8242-4958788C0A12}" destId="{5B1B3606-9656-439D-B2E0-392E65EB970C}" srcOrd="0" destOrd="0" presId="urn:microsoft.com/office/officeart/2008/layout/LinedList"/>
    <dgm:cxn modelId="{6DB46071-37DB-4022-87E5-00D43EBD1363}" type="presParOf" srcId="{07CB740E-9095-468C-8242-4958788C0A12}" destId="{36A64940-D5F9-498F-90D4-A06E329A798F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2F86C5-9B46-4692-8B44-3B9CC53BB24B}">
      <dsp:nvSpPr>
        <dsp:cNvPr id="0" name=""/>
        <dsp:cNvSpPr/>
      </dsp:nvSpPr>
      <dsp:spPr>
        <a:xfrm>
          <a:off x="0" y="0"/>
          <a:ext cx="5986462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DA14DD-764C-499A-A701-DAC7707564E2}">
      <dsp:nvSpPr>
        <dsp:cNvPr id="0" name=""/>
        <dsp:cNvSpPr/>
      </dsp:nvSpPr>
      <dsp:spPr>
        <a:xfrm>
          <a:off x="0" y="0"/>
          <a:ext cx="5986462" cy="13469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latin typeface="+mn-lt"/>
              <a:cs typeface="Times New Roman" panose="02020603050405020304" pitchFamily="18" charset="0"/>
            </a:rPr>
            <a:t>Switched to Grinnell College in 2021.</a:t>
          </a:r>
        </a:p>
      </dsp:txBody>
      <dsp:txXfrm>
        <a:off x="0" y="0"/>
        <a:ext cx="5986462" cy="1346993"/>
      </dsp:txXfrm>
    </dsp:sp>
    <dsp:sp modelId="{935FD149-B1C9-4E21-807F-C93C1E00496C}">
      <dsp:nvSpPr>
        <dsp:cNvPr id="0" name=""/>
        <dsp:cNvSpPr/>
      </dsp:nvSpPr>
      <dsp:spPr>
        <a:xfrm>
          <a:off x="0" y="1346993"/>
          <a:ext cx="5986462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D7E9C1-D0A8-4907-ACCA-34D935A87915}">
      <dsp:nvSpPr>
        <dsp:cNvPr id="0" name=""/>
        <dsp:cNvSpPr/>
      </dsp:nvSpPr>
      <dsp:spPr>
        <a:xfrm>
          <a:off x="0" y="1346993"/>
          <a:ext cx="5986462" cy="13469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latin typeface="+mn-lt"/>
              <a:cs typeface="Times New Roman" panose="02020603050405020304" pitchFamily="18" charset="0"/>
            </a:rPr>
            <a:t>Went from a Public State-funded college to a Private Liberal-Arts college.</a:t>
          </a:r>
          <a:endParaRPr lang="en-US" sz="3900" kern="1200" dirty="0">
            <a:latin typeface="+mn-lt"/>
          </a:endParaRPr>
        </a:p>
      </dsp:txBody>
      <dsp:txXfrm>
        <a:off x="0" y="1346993"/>
        <a:ext cx="5986462" cy="1346993"/>
      </dsp:txXfrm>
    </dsp:sp>
    <dsp:sp modelId="{9CF4904F-4C1C-4CEC-BD57-C1B128354024}">
      <dsp:nvSpPr>
        <dsp:cNvPr id="0" name=""/>
        <dsp:cNvSpPr/>
      </dsp:nvSpPr>
      <dsp:spPr>
        <a:xfrm>
          <a:off x="0" y="2693987"/>
          <a:ext cx="5986462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58854D-E923-4FD7-A2C8-52F420B16C87}">
      <dsp:nvSpPr>
        <dsp:cNvPr id="0" name=""/>
        <dsp:cNvSpPr/>
      </dsp:nvSpPr>
      <dsp:spPr>
        <a:xfrm>
          <a:off x="0" y="2693987"/>
          <a:ext cx="5986462" cy="13469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latin typeface="+mn-lt"/>
              <a:cs typeface="Times New Roman" panose="02020603050405020304" pitchFamily="18" charset="0"/>
            </a:rPr>
            <a:t>Big culture change!</a:t>
          </a:r>
          <a:endParaRPr lang="en-US" sz="3900" kern="1200" dirty="0">
            <a:latin typeface="+mn-lt"/>
          </a:endParaRPr>
        </a:p>
      </dsp:txBody>
      <dsp:txXfrm>
        <a:off x="0" y="2693987"/>
        <a:ext cx="5986462" cy="1346993"/>
      </dsp:txXfrm>
    </dsp:sp>
    <dsp:sp modelId="{CE767940-22CC-447D-B51C-300D8AAAC660}">
      <dsp:nvSpPr>
        <dsp:cNvPr id="0" name=""/>
        <dsp:cNvSpPr/>
      </dsp:nvSpPr>
      <dsp:spPr>
        <a:xfrm>
          <a:off x="0" y="4040981"/>
          <a:ext cx="5986462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1B3606-9656-439D-B2E0-392E65EB970C}">
      <dsp:nvSpPr>
        <dsp:cNvPr id="0" name=""/>
        <dsp:cNvSpPr/>
      </dsp:nvSpPr>
      <dsp:spPr>
        <a:xfrm>
          <a:off x="0" y="4040981"/>
          <a:ext cx="5986462" cy="13469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i="0" kern="1200" dirty="0">
              <a:latin typeface="+mn-lt"/>
              <a:cs typeface="Times New Roman" panose="02020603050405020304" pitchFamily="18" charset="0"/>
            </a:rPr>
            <a:t>Began to wonder: How does OE fit in the private educational world?</a:t>
          </a:r>
        </a:p>
      </dsp:txBody>
      <dsp:txXfrm>
        <a:off x="0" y="4040981"/>
        <a:ext cx="5986462" cy="13469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86C3D2F-5A05-4596-A225-FC145657010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9C051B-F26C-4470-B56C-092B4E1C4CF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E9A1B5-1BE4-4CD6-80C4-143959F034D3}" type="datetimeFigureOut">
              <a:rPr lang="en-US" smtClean="0"/>
              <a:t>11/20/2025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59DB8B-3A1C-4291-8A97-C19C5D31C36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6310B9-42FE-4FE9-8C0B-5C7382DBB0E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FCFFF0-B784-4FE7-8A38-F89DE294F83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15669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E6120A-21AF-4F12-ABAA-66A70823631B}" type="datetimeFigureOut">
              <a:rPr lang="en-US" smtClean="0"/>
              <a:t>11/20/2025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8C672F-171E-46DC-915C-C7BCF99F5C4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84980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8C672F-171E-46DC-915C-C7BCF99F5C42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8568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8C672F-171E-46DC-915C-C7BCF99F5C42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5668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8C672F-171E-46DC-915C-C7BCF99F5C42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85495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8C672F-171E-46DC-915C-C7BCF99F5C42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24505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8C672F-171E-46DC-915C-C7BCF99F5C42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2960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8C672F-171E-46DC-915C-C7BCF99F5C42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6631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8C672F-171E-46DC-915C-C7BCF99F5C42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00095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8C672F-171E-46DC-915C-C7BCF99F5C42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9657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8C672F-171E-46DC-915C-C7BCF99F5C42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80125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8C672F-171E-46DC-915C-C7BCF99F5C42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20843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078523" y="5953318"/>
            <a:ext cx="10318418" cy="742279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buNone/>
              <a:defRPr sz="2800" b="0" i="0" cap="all" spc="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13" name="Rectangle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246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>
            <a:extLst>
              <a:ext uri="{FF2B5EF4-FFF2-40B4-BE49-F238E27FC236}">
                <a16:creationId xmlns:a16="http://schemas.microsoft.com/office/drawing/2014/main" id="{A22F609B-DD4D-16EA-060F-7BFB50BA5B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96CFE02-2621-4755-7C89-6564B8F2F1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3B152-7103-4FFE-90AC-D94EB7F44A7E}" type="datetimeFigureOut">
              <a:rPr lang="en-US" smtClean="0"/>
              <a:t>11/20/2025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DD5A9-4EF1-497E-92EF-2D23CF305E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9935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6">
            <a:extLst>
              <a:ext uri="{FF2B5EF4-FFF2-40B4-BE49-F238E27FC236}">
                <a16:creationId xmlns:a16="http://schemas.microsoft.com/office/drawing/2014/main" id="{60DE4597-DCD7-DBB0-3265-E7EB70B26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4EB0330-0047-93B1-0E5A-30782D065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3B152-7103-4FFE-90AC-D94EB7F44A7E}" type="datetimeFigureOut">
              <a:rPr lang="en-US" smtClean="0"/>
              <a:t>11/20/2025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DD5A9-4EF1-497E-92EF-2D23CF305E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6351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379454E9-64A4-5BCD-DBB2-0A8C474610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077EF47-0E28-324A-BFDB-6DA237E7E0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251677" y="382385"/>
            <a:ext cx="10523379" cy="1800098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251677" y="2286001"/>
            <a:ext cx="10523379" cy="359359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3B152-7103-4FFE-90AC-D94EB7F44A7E}" type="datetimeFigureOut">
              <a:rPr lang="en-US" smtClean="0"/>
              <a:t>11/20/2025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DD5A9-4EF1-497E-92EF-2D23CF305E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9611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>
            <a:extLst>
              <a:ext uri="{FF2B5EF4-FFF2-40B4-BE49-F238E27FC236}">
                <a16:creationId xmlns:a16="http://schemas.microsoft.com/office/drawing/2014/main" id="{86875113-6CF9-DCB5-3194-7B5DC7DB75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97A9FEF-52A0-808F-183C-E69D0BD7DE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251678" y="655604"/>
            <a:ext cx="4028348" cy="5387886"/>
          </a:xfrm>
        </p:spPr>
        <p:txBody>
          <a:bodyPr anchor="ctr">
            <a:normAutofit/>
          </a:bodyPr>
          <a:lstStyle>
            <a:lvl1pPr algn="l">
              <a:defRPr sz="40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280026" y="655604"/>
            <a:ext cx="5986078" cy="538788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3B152-7103-4FFE-90AC-D94EB7F44A7E}" type="datetimeFigureOut">
              <a:rPr lang="en-US" smtClean="0"/>
              <a:t>11/20/2025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DD5A9-4EF1-497E-92EF-2D23CF305E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116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682629D6-C81C-6C07-314D-B2D901A71D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7006ED6-1912-6865-5D19-6FCA22094F1E}"/>
                </a:ext>
              </a:extLst>
            </p:cNvPr>
            <p:cNvSpPr/>
            <p:nvPr userDrawn="1"/>
          </p:nvSpPr>
          <p:spPr>
            <a:xfrm>
              <a:off x="5530964" y="0"/>
              <a:ext cx="6661036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6CD54FFD-5890-0058-F8A8-53847637E554}"/>
                </a:ext>
              </a:extLst>
            </p:cNvPr>
            <p:cNvGrpSpPr/>
            <p:nvPr userDrawn="1"/>
          </p:nvGrpSpPr>
          <p:grpSpPr>
            <a:xfrm>
              <a:off x="196964" y="0"/>
              <a:ext cx="7377024" cy="6858000"/>
              <a:chOff x="196964" y="0"/>
              <a:chExt cx="7377024" cy="6858000"/>
            </a:xfrm>
          </p:grpSpPr>
          <p:sp>
            <p:nvSpPr>
              <p:cNvPr id="10" name="Freeform 6" title="Left scallop edge">
                <a:extLst>
                  <a:ext uri="{FF2B5EF4-FFF2-40B4-BE49-F238E27FC236}">
                    <a16:creationId xmlns:a16="http://schemas.microsoft.com/office/drawing/2014/main" id="{79990210-1F9B-2CE1-E438-60E6728E96E4}"/>
                  </a:ext>
                </a:extLst>
              </p:cNvPr>
              <p:cNvSpPr/>
              <p:nvPr userDrawn="1"/>
            </p:nvSpPr>
            <p:spPr bwMode="auto">
              <a:xfrm>
                <a:off x="6688163" y="0"/>
                <a:ext cx="885825" cy="6858000"/>
              </a:xfrm>
              <a:custGeom>
                <a:avLst/>
                <a:gdLst/>
                <a:ahLst/>
                <a:cxnLst/>
                <a:rect l="0" t="0" r="r" b="b"/>
                <a:pathLst>
                  <a:path w="558" h="4320">
                    <a:moveTo>
                      <a:pt x="0" y="0"/>
                    </a:moveTo>
                    <a:lnTo>
                      <a:pt x="447" y="0"/>
                    </a:lnTo>
                    <a:lnTo>
                      <a:pt x="448" y="43"/>
                    </a:lnTo>
                    <a:lnTo>
                      <a:pt x="453" y="81"/>
                    </a:lnTo>
                    <a:lnTo>
                      <a:pt x="460" y="114"/>
                    </a:lnTo>
                    <a:lnTo>
                      <a:pt x="469" y="143"/>
                    </a:lnTo>
                    <a:lnTo>
                      <a:pt x="479" y="169"/>
                    </a:lnTo>
                    <a:lnTo>
                      <a:pt x="491" y="192"/>
                    </a:lnTo>
                    <a:lnTo>
                      <a:pt x="503" y="216"/>
                    </a:lnTo>
                    <a:lnTo>
                      <a:pt x="515" y="240"/>
                    </a:lnTo>
                    <a:lnTo>
                      <a:pt x="525" y="263"/>
                    </a:lnTo>
                    <a:lnTo>
                      <a:pt x="535" y="289"/>
                    </a:lnTo>
                    <a:lnTo>
                      <a:pt x="545" y="318"/>
                    </a:lnTo>
                    <a:lnTo>
                      <a:pt x="552" y="351"/>
                    </a:lnTo>
                    <a:lnTo>
                      <a:pt x="556" y="389"/>
                    </a:lnTo>
                    <a:lnTo>
                      <a:pt x="558" y="432"/>
                    </a:lnTo>
                    <a:lnTo>
                      <a:pt x="556" y="475"/>
                    </a:lnTo>
                    <a:lnTo>
                      <a:pt x="552" y="513"/>
                    </a:lnTo>
                    <a:lnTo>
                      <a:pt x="545" y="546"/>
                    </a:lnTo>
                    <a:lnTo>
                      <a:pt x="535" y="575"/>
                    </a:lnTo>
                    <a:lnTo>
                      <a:pt x="525" y="601"/>
                    </a:lnTo>
                    <a:lnTo>
                      <a:pt x="515" y="624"/>
                    </a:lnTo>
                    <a:lnTo>
                      <a:pt x="503" y="648"/>
                    </a:lnTo>
                    <a:lnTo>
                      <a:pt x="491" y="672"/>
                    </a:lnTo>
                    <a:lnTo>
                      <a:pt x="479" y="695"/>
                    </a:lnTo>
                    <a:lnTo>
                      <a:pt x="469" y="721"/>
                    </a:lnTo>
                    <a:lnTo>
                      <a:pt x="460" y="750"/>
                    </a:lnTo>
                    <a:lnTo>
                      <a:pt x="453" y="783"/>
                    </a:lnTo>
                    <a:lnTo>
                      <a:pt x="448" y="821"/>
                    </a:lnTo>
                    <a:lnTo>
                      <a:pt x="447" y="864"/>
                    </a:lnTo>
                    <a:lnTo>
                      <a:pt x="448" y="907"/>
                    </a:lnTo>
                    <a:lnTo>
                      <a:pt x="453" y="945"/>
                    </a:lnTo>
                    <a:lnTo>
                      <a:pt x="460" y="978"/>
                    </a:lnTo>
                    <a:lnTo>
                      <a:pt x="469" y="1007"/>
                    </a:lnTo>
                    <a:lnTo>
                      <a:pt x="479" y="1033"/>
                    </a:lnTo>
                    <a:lnTo>
                      <a:pt x="491" y="1056"/>
                    </a:lnTo>
                    <a:lnTo>
                      <a:pt x="503" y="1080"/>
                    </a:lnTo>
                    <a:lnTo>
                      <a:pt x="515" y="1104"/>
                    </a:lnTo>
                    <a:lnTo>
                      <a:pt x="525" y="1127"/>
                    </a:lnTo>
                    <a:lnTo>
                      <a:pt x="535" y="1153"/>
                    </a:lnTo>
                    <a:lnTo>
                      <a:pt x="545" y="1182"/>
                    </a:lnTo>
                    <a:lnTo>
                      <a:pt x="552" y="1215"/>
                    </a:lnTo>
                    <a:lnTo>
                      <a:pt x="556" y="1253"/>
                    </a:lnTo>
                    <a:lnTo>
                      <a:pt x="558" y="1296"/>
                    </a:lnTo>
                    <a:lnTo>
                      <a:pt x="556" y="1339"/>
                    </a:lnTo>
                    <a:lnTo>
                      <a:pt x="552" y="1377"/>
                    </a:lnTo>
                    <a:lnTo>
                      <a:pt x="545" y="1410"/>
                    </a:lnTo>
                    <a:lnTo>
                      <a:pt x="535" y="1439"/>
                    </a:lnTo>
                    <a:lnTo>
                      <a:pt x="525" y="1465"/>
                    </a:lnTo>
                    <a:lnTo>
                      <a:pt x="515" y="1488"/>
                    </a:lnTo>
                    <a:lnTo>
                      <a:pt x="503" y="1512"/>
                    </a:lnTo>
                    <a:lnTo>
                      <a:pt x="491" y="1536"/>
                    </a:lnTo>
                    <a:lnTo>
                      <a:pt x="479" y="1559"/>
                    </a:lnTo>
                    <a:lnTo>
                      <a:pt x="469" y="1585"/>
                    </a:lnTo>
                    <a:lnTo>
                      <a:pt x="460" y="1614"/>
                    </a:lnTo>
                    <a:lnTo>
                      <a:pt x="453" y="1647"/>
                    </a:lnTo>
                    <a:lnTo>
                      <a:pt x="448" y="1685"/>
                    </a:lnTo>
                    <a:lnTo>
                      <a:pt x="447" y="1728"/>
                    </a:lnTo>
                    <a:lnTo>
                      <a:pt x="448" y="1771"/>
                    </a:lnTo>
                    <a:lnTo>
                      <a:pt x="453" y="1809"/>
                    </a:lnTo>
                    <a:lnTo>
                      <a:pt x="460" y="1842"/>
                    </a:lnTo>
                    <a:lnTo>
                      <a:pt x="469" y="1871"/>
                    </a:lnTo>
                    <a:lnTo>
                      <a:pt x="479" y="1897"/>
                    </a:lnTo>
                    <a:lnTo>
                      <a:pt x="491" y="1920"/>
                    </a:lnTo>
                    <a:lnTo>
                      <a:pt x="503" y="1944"/>
                    </a:lnTo>
                    <a:lnTo>
                      <a:pt x="515" y="1968"/>
                    </a:lnTo>
                    <a:lnTo>
                      <a:pt x="525" y="1991"/>
                    </a:lnTo>
                    <a:lnTo>
                      <a:pt x="535" y="2017"/>
                    </a:lnTo>
                    <a:lnTo>
                      <a:pt x="545" y="2046"/>
                    </a:lnTo>
                    <a:lnTo>
                      <a:pt x="552" y="2079"/>
                    </a:lnTo>
                    <a:lnTo>
                      <a:pt x="556" y="2117"/>
                    </a:lnTo>
                    <a:lnTo>
                      <a:pt x="558" y="2159"/>
                    </a:lnTo>
                    <a:lnTo>
                      <a:pt x="556" y="2203"/>
                    </a:lnTo>
                    <a:lnTo>
                      <a:pt x="552" y="2241"/>
                    </a:lnTo>
                    <a:lnTo>
                      <a:pt x="545" y="2274"/>
                    </a:lnTo>
                    <a:lnTo>
                      <a:pt x="535" y="2303"/>
                    </a:lnTo>
                    <a:lnTo>
                      <a:pt x="525" y="2329"/>
                    </a:lnTo>
                    <a:lnTo>
                      <a:pt x="515" y="2352"/>
                    </a:lnTo>
                    <a:lnTo>
                      <a:pt x="503" y="2376"/>
                    </a:lnTo>
                    <a:lnTo>
                      <a:pt x="491" y="2400"/>
                    </a:lnTo>
                    <a:lnTo>
                      <a:pt x="479" y="2423"/>
                    </a:lnTo>
                    <a:lnTo>
                      <a:pt x="469" y="2449"/>
                    </a:lnTo>
                    <a:lnTo>
                      <a:pt x="460" y="2478"/>
                    </a:lnTo>
                    <a:lnTo>
                      <a:pt x="453" y="2511"/>
                    </a:lnTo>
                    <a:lnTo>
                      <a:pt x="448" y="2549"/>
                    </a:lnTo>
                    <a:lnTo>
                      <a:pt x="447" y="2592"/>
                    </a:lnTo>
                    <a:lnTo>
                      <a:pt x="448" y="2635"/>
                    </a:lnTo>
                    <a:lnTo>
                      <a:pt x="453" y="2673"/>
                    </a:lnTo>
                    <a:lnTo>
                      <a:pt x="460" y="2706"/>
                    </a:lnTo>
                    <a:lnTo>
                      <a:pt x="469" y="2735"/>
                    </a:lnTo>
                    <a:lnTo>
                      <a:pt x="479" y="2761"/>
                    </a:lnTo>
                    <a:lnTo>
                      <a:pt x="491" y="2784"/>
                    </a:lnTo>
                    <a:lnTo>
                      <a:pt x="515" y="2832"/>
                    </a:lnTo>
                    <a:lnTo>
                      <a:pt x="525" y="2855"/>
                    </a:lnTo>
                    <a:lnTo>
                      <a:pt x="535" y="2881"/>
                    </a:lnTo>
                    <a:lnTo>
                      <a:pt x="545" y="2910"/>
                    </a:lnTo>
                    <a:lnTo>
                      <a:pt x="552" y="2943"/>
                    </a:lnTo>
                    <a:lnTo>
                      <a:pt x="556" y="2981"/>
                    </a:lnTo>
                    <a:lnTo>
                      <a:pt x="558" y="3024"/>
                    </a:lnTo>
                    <a:lnTo>
                      <a:pt x="556" y="3067"/>
                    </a:lnTo>
                    <a:lnTo>
                      <a:pt x="552" y="3105"/>
                    </a:lnTo>
                    <a:lnTo>
                      <a:pt x="545" y="3138"/>
                    </a:lnTo>
                    <a:lnTo>
                      <a:pt x="535" y="3167"/>
                    </a:lnTo>
                    <a:lnTo>
                      <a:pt x="525" y="3193"/>
                    </a:lnTo>
                    <a:lnTo>
                      <a:pt x="515" y="3216"/>
                    </a:lnTo>
                    <a:lnTo>
                      <a:pt x="503" y="3240"/>
                    </a:lnTo>
                    <a:lnTo>
                      <a:pt x="491" y="3264"/>
                    </a:lnTo>
                    <a:lnTo>
                      <a:pt x="479" y="3287"/>
                    </a:lnTo>
                    <a:lnTo>
                      <a:pt x="469" y="3313"/>
                    </a:lnTo>
                    <a:lnTo>
                      <a:pt x="460" y="3342"/>
                    </a:lnTo>
                    <a:lnTo>
                      <a:pt x="453" y="3375"/>
                    </a:lnTo>
                    <a:lnTo>
                      <a:pt x="448" y="3413"/>
                    </a:lnTo>
                    <a:lnTo>
                      <a:pt x="447" y="3456"/>
                    </a:lnTo>
                    <a:lnTo>
                      <a:pt x="448" y="3499"/>
                    </a:lnTo>
                    <a:lnTo>
                      <a:pt x="453" y="3537"/>
                    </a:lnTo>
                    <a:lnTo>
                      <a:pt x="460" y="3570"/>
                    </a:lnTo>
                    <a:lnTo>
                      <a:pt x="469" y="3599"/>
                    </a:lnTo>
                    <a:lnTo>
                      <a:pt x="479" y="3625"/>
                    </a:lnTo>
                    <a:lnTo>
                      <a:pt x="491" y="3648"/>
                    </a:lnTo>
                    <a:lnTo>
                      <a:pt x="503" y="3672"/>
                    </a:lnTo>
                    <a:lnTo>
                      <a:pt x="515" y="3696"/>
                    </a:lnTo>
                    <a:lnTo>
                      <a:pt x="525" y="3719"/>
                    </a:lnTo>
                    <a:lnTo>
                      <a:pt x="535" y="3745"/>
                    </a:lnTo>
                    <a:lnTo>
                      <a:pt x="545" y="3774"/>
                    </a:lnTo>
                    <a:lnTo>
                      <a:pt x="552" y="3807"/>
                    </a:lnTo>
                    <a:lnTo>
                      <a:pt x="556" y="3845"/>
                    </a:lnTo>
                    <a:lnTo>
                      <a:pt x="558" y="3888"/>
                    </a:lnTo>
                    <a:lnTo>
                      <a:pt x="556" y="3931"/>
                    </a:lnTo>
                    <a:lnTo>
                      <a:pt x="552" y="3969"/>
                    </a:lnTo>
                    <a:lnTo>
                      <a:pt x="545" y="4002"/>
                    </a:lnTo>
                    <a:lnTo>
                      <a:pt x="535" y="4031"/>
                    </a:lnTo>
                    <a:lnTo>
                      <a:pt x="525" y="4057"/>
                    </a:lnTo>
                    <a:lnTo>
                      <a:pt x="515" y="4080"/>
                    </a:lnTo>
                    <a:lnTo>
                      <a:pt x="503" y="4104"/>
                    </a:lnTo>
                    <a:lnTo>
                      <a:pt x="491" y="4128"/>
                    </a:lnTo>
                    <a:lnTo>
                      <a:pt x="479" y="4151"/>
                    </a:lnTo>
                    <a:lnTo>
                      <a:pt x="469" y="4177"/>
                    </a:lnTo>
                    <a:lnTo>
                      <a:pt x="460" y="4206"/>
                    </a:lnTo>
                    <a:lnTo>
                      <a:pt x="453" y="4239"/>
                    </a:lnTo>
                    <a:lnTo>
                      <a:pt x="448" y="4277"/>
                    </a:lnTo>
                    <a:lnTo>
                      <a:pt x="447" y="4320"/>
                    </a:lnTo>
                    <a:lnTo>
                      <a:pt x="0" y="43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114EED43-19C6-3D75-5205-DBAE6551B347}"/>
                  </a:ext>
                </a:extLst>
              </p:cNvPr>
              <p:cNvSpPr/>
              <p:nvPr userDrawn="1"/>
            </p:nvSpPr>
            <p:spPr>
              <a:xfrm>
                <a:off x="196964" y="0"/>
                <a:ext cx="6661036" cy="6858000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9" name="Rectangle 8" title="right edge border">
              <a:extLst>
                <a:ext uri="{FF2B5EF4-FFF2-40B4-BE49-F238E27FC236}">
                  <a16:creationId xmlns:a16="http://schemas.microsoft.com/office/drawing/2014/main" id="{774323D2-93FE-5FD5-676F-452C98106A6E}"/>
                </a:ext>
              </a:extLst>
            </p:cNvPr>
            <p:cNvSpPr/>
            <p:nvPr userDrawn="1"/>
          </p:nvSpPr>
          <p:spPr>
            <a:xfrm>
              <a:off x="0" y="0"/>
              <a:ext cx="283464" cy="685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39820" y="382385"/>
            <a:ext cx="3709358" cy="5742370"/>
          </a:xfrm>
        </p:spPr>
        <p:txBody>
          <a:bodyPr anchor="ctr"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76376" y="508959"/>
            <a:ext cx="6305911" cy="561579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3B152-7103-4FFE-90AC-D94EB7F44A7E}" type="datetimeFigureOut">
              <a:rPr lang="en-US" smtClean="0"/>
              <a:t>11/20/2025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DD5A9-4EF1-497E-92EF-2D23CF305E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3303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6D9CA508-3C86-3580-504F-B66601B72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2198688" cy="6858000"/>
            <a:chOff x="0" y="0"/>
            <a:chExt cx="12198688" cy="6858000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7006ED6-1912-6865-5D19-6FCA22094F1E}"/>
                </a:ext>
              </a:extLst>
            </p:cNvPr>
            <p:cNvSpPr/>
            <p:nvPr userDrawn="1"/>
          </p:nvSpPr>
          <p:spPr>
            <a:xfrm>
              <a:off x="5727928" y="0"/>
              <a:ext cx="647076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 6" title="Left scallop edge">
              <a:extLst>
                <a:ext uri="{FF2B5EF4-FFF2-40B4-BE49-F238E27FC236}">
                  <a16:creationId xmlns:a16="http://schemas.microsoft.com/office/drawing/2014/main" id="{79990210-1F9B-2CE1-E438-60E6728E96E4}"/>
                </a:ext>
              </a:extLst>
            </p:cNvPr>
            <p:cNvSpPr/>
            <p:nvPr userDrawn="1"/>
          </p:nvSpPr>
          <p:spPr bwMode="auto">
            <a:xfrm>
              <a:off x="5399865" y="0"/>
              <a:ext cx="885825" cy="6858000"/>
            </a:xfrm>
            <a:custGeom>
              <a:avLst/>
              <a:gdLst/>
              <a:ahLst/>
              <a:cxnLst/>
              <a:rect l="0" t="0" r="r" b="b"/>
              <a:pathLst>
                <a:path w="558" h="4320">
                  <a:moveTo>
                    <a:pt x="0" y="0"/>
                  </a:moveTo>
                  <a:lnTo>
                    <a:pt x="447" y="0"/>
                  </a:lnTo>
                  <a:lnTo>
                    <a:pt x="448" y="43"/>
                  </a:lnTo>
                  <a:lnTo>
                    <a:pt x="453" y="81"/>
                  </a:lnTo>
                  <a:lnTo>
                    <a:pt x="460" y="114"/>
                  </a:lnTo>
                  <a:lnTo>
                    <a:pt x="469" y="143"/>
                  </a:lnTo>
                  <a:lnTo>
                    <a:pt x="479" y="169"/>
                  </a:lnTo>
                  <a:lnTo>
                    <a:pt x="491" y="192"/>
                  </a:lnTo>
                  <a:lnTo>
                    <a:pt x="503" y="216"/>
                  </a:lnTo>
                  <a:lnTo>
                    <a:pt x="515" y="240"/>
                  </a:lnTo>
                  <a:lnTo>
                    <a:pt x="525" y="263"/>
                  </a:lnTo>
                  <a:lnTo>
                    <a:pt x="535" y="289"/>
                  </a:lnTo>
                  <a:lnTo>
                    <a:pt x="545" y="318"/>
                  </a:lnTo>
                  <a:lnTo>
                    <a:pt x="552" y="351"/>
                  </a:lnTo>
                  <a:lnTo>
                    <a:pt x="556" y="389"/>
                  </a:lnTo>
                  <a:lnTo>
                    <a:pt x="558" y="432"/>
                  </a:lnTo>
                  <a:lnTo>
                    <a:pt x="556" y="475"/>
                  </a:lnTo>
                  <a:lnTo>
                    <a:pt x="552" y="513"/>
                  </a:lnTo>
                  <a:lnTo>
                    <a:pt x="545" y="546"/>
                  </a:lnTo>
                  <a:lnTo>
                    <a:pt x="535" y="575"/>
                  </a:lnTo>
                  <a:lnTo>
                    <a:pt x="525" y="601"/>
                  </a:lnTo>
                  <a:lnTo>
                    <a:pt x="515" y="624"/>
                  </a:lnTo>
                  <a:lnTo>
                    <a:pt x="503" y="648"/>
                  </a:lnTo>
                  <a:lnTo>
                    <a:pt x="491" y="672"/>
                  </a:lnTo>
                  <a:lnTo>
                    <a:pt x="479" y="695"/>
                  </a:lnTo>
                  <a:lnTo>
                    <a:pt x="469" y="721"/>
                  </a:lnTo>
                  <a:lnTo>
                    <a:pt x="460" y="750"/>
                  </a:lnTo>
                  <a:lnTo>
                    <a:pt x="453" y="783"/>
                  </a:lnTo>
                  <a:lnTo>
                    <a:pt x="448" y="821"/>
                  </a:lnTo>
                  <a:lnTo>
                    <a:pt x="447" y="864"/>
                  </a:lnTo>
                  <a:lnTo>
                    <a:pt x="448" y="907"/>
                  </a:lnTo>
                  <a:lnTo>
                    <a:pt x="453" y="945"/>
                  </a:lnTo>
                  <a:lnTo>
                    <a:pt x="460" y="978"/>
                  </a:lnTo>
                  <a:lnTo>
                    <a:pt x="469" y="1007"/>
                  </a:lnTo>
                  <a:lnTo>
                    <a:pt x="479" y="1033"/>
                  </a:lnTo>
                  <a:lnTo>
                    <a:pt x="491" y="1056"/>
                  </a:lnTo>
                  <a:lnTo>
                    <a:pt x="503" y="1080"/>
                  </a:lnTo>
                  <a:lnTo>
                    <a:pt x="515" y="1104"/>
                  </a:lnTo>
                  <a:lnTo>
                    <a:pt x="525" y="1127"/>
                  </a:lnTo>
                  <a:lnTo>
                    <a:pt x="535" y="1153"/>
                  </a:lnTo>
                  <a:lnTo>
                    <a:pt x="545" y="1182"/>
                  </a:lnTo>
                  <a:lnTo>
                    <a:pt x="552" y="1215"/>
                  </a:lnTo>
                  <a:lnTo>
                    <a:pt x="556" y="1253"/>
                  </a:lnTo>
                  <a:lnTo>
                    <a:pt x="558" y="1296"/>
                  </a:lnTo>
                  <a:lnTo>
                    <a:pt x="556" y="1339"/>
                  </a:lnTo>
                  <a:lnTo>
                    <a:pt x="552" y="1377"/>
                  </a:lnTo>
                  <a:lnTo>
                    <a:pt x="545" y="1410"/>
                  </a:lnTo>
                  <a:lnTo>
                    <a:pt x="535" y="1439"/>
                  </a:lnTo>
                  <a:lnTo>
                    <a:pt x="525" y="1465"/>
                  </a:lnTo>
                  <a:lnTo>
                    <a:pt x="515" y="1488"/>
                  </a:lnTo>
                  <a:lnTo>
                    <a:pt x="503" y="1512"/>
                  </a:lnTo>
                  <a:lnTo>
                    <a:pt x="491" y="1536"/>
                  </a:lnTo>
                  <a:lnTo>
                    <a:pt x="479" y="1559"/>
                  </a:lnTo>
                  <a:lnTo>
                    <a:pt x="469" y="1585"/>
                  </a:lnTo>
                  <a:lnTo>
                    <a:pt x="460" y="1614"/>
                  </a:lnTo>
                  <a:lnTo>
                    <a:pt x="453" y="1647"/>
                  </a:lnTo>
                  <a:lnTo>
                    <a:pt x="448" y="1685"/>
                  </a:lnTo>
                  <a:lnTo>
                    <a:pt x="447" y="1728"/>
                  </a:lnTo>
                  <a:lnTo>
                    <a:pt x="448" y="1771"/>
                  </a:lnTo>
                  <a:lnTo>
                    <a:pt x="453" y="1809"/>
                  </a:lnTo>
                  <a:lnTo>
                    <a:pt x="460" y="1842"/>
                  </a:lnTo>
                  <a:lnTo>
                    <a:pt x="469" y="1871"/>
                  </a:lnTo>
                  <a:lnTo>
                    <a:pt x="479" y="1897"/>
                  </a:lnTo>
                  <a:lnTo>
                    <a:pt x="491" y="1920"/>
                  </a:lnTo>
                  <a:lnTo>
                    <a:pt x="503" y="1944"/>
                  </a:lnTo>
                  <a:lnTo>
                    <a:pt x="515" y="1968"/>
                  </a:lnTo>
                  <a:lnTo>
                    <a:pt x="525" y="1991"/>
                  </a:lnTo>
                  <a:lnTo>
                    <a:pt x="535" y="2017"/>
                  </a:lnTo>
                  <a:lnTo>
                    <a:pt x="545" y="2046"/>
                  </a:lnTo>
                  <a:lnTo>
                    <a:pt x="552" y="2079"/>
                  </a:lnTo>
                  <a:lnTo>
                    <a:pt x="556" y="2117"/>
                  </a:lnTo>
                  <a:lnTo>
                    <a:pt x="558" y="2159"/>
                  </a:lnTo>
                  <a:lnTo>
                    <a:pt x="556" y="2203"/>
                  </a:lnTo>
                  <a:lnTo>
                    <a:pt x="552" y="2241"/>
                  </a:lnTo>
                  <a:lnTo>
                    <a:pt x="545" y="2274"/>
                  </a:lnTo>
                  <a:lnTo>
                    <a:pt x="535" y="2303"/>
                  </a:lnTo>
                  <a:lnTo>
                    <a:pt x="525" y="2329"/>
                  </a:lnTo>
                  <a:lnTo>
                    <a:pt x="515" y="2352"/>
                  </a:lnTo>
                  <a:lnTo>
                    <a:pt x="503" y="2376"/>
                  </a:lnTo>
                  <a:lnTo>
                    <a:pt x="491" y="2400"/>
                  </a:lnTo>
                  <a:lnTo>
                    <a:pt x="479" y="2423"/>
                  </a:lnTo>
                  <a:lnTo>
                    <a:pt x="469" y="2449"/>
                  </a:lnTo>
                  <a:lnTo>
                    <a:pt x="460" y="2478"/>
                  </a:lnTo>
                  <a:lnTo>
                    <a:pt x="453" y="2511"/>
                  </a:lnTo>
                  <a:lnTo>
                    <a:pt x="448" y="2549"/>
                  </a:lnTo>
                  <a:lnTo>
                    <a:pt x="447" y="2592"/>
                  </a:lnTo>
                  <a:lnTo>
                    <a:pt x="448" y="2635"/>
                  </a:lnTo>
                  <a:lnTo>
                    <a:pt x="453" y="2673"/>
                  </a:lnTo>
                  <a:lnTo>
                    <a:pt x="460" y="2706"/>
                  </a:lnTo>
                  <a:lnTo>
                    <a:pt x="469" y="2735"/>
                  </a:lnTo>
                  <a:lnTo>
                    <a:pt x="479" y="2761"/>
                  </a:lnTo>
                  <a:lnTo>
                    <a:pt x="491" y="2784"/>
                  </a:lnTo>
                  <a:lnTo>
                    <a:pt x="515" y="2832"/>
                  </a:lnTo>
                  <a:lnTo>
                    <a:pt x="525" y="2855"/>
                  </a:lnTo>
                  <a:lnTo>
                    <a:pt x="535" y="2881"/>
                  </a:lnTo>
                  <a:lnTo>
                    <a:pt x="545" y="2910"/>
                  </a:lnTo>
                  <a:lnTo>
                    <a:pt x="552" y="2943"/>
                  </a:lnTo>
                  <a:lnTo>
                    <a:pt x="556" y="2981"/>
                  </a:lnTo>
                  <a:lnTo>
                    <a:pt x="558" y="3024"/>
                  </a:lnTo>
                  <a:lnTo>
                    <a:pt x="556" y="3067"/>
                  </a:lnTo>
                  <a:lnTo>
                    <a:pt x="552" y="3105"/>
                  </a:lnTo>
                  <a:lnTo>
                    <a:pt x="545" y="3138"/>
                  </a:lnTo>
                  <a:lnTo>
                    <a:pt x="535" y="3167"/>
                  </a:lnTo>
                  <a:lnTo>
                    <a:pt x="525" y="3193"/>
                  </a:lnTo>
                  <a:lnTo>
                    <a:pt x="515" y="3216"/>
                  </a:lnTo>
                  <a:lnTo>
                    <a:pt x="503" y="3240"/>
                  </a:lnTo>
                  <a:lnTo>
                    <a:pt x="491" y="3264"/>
                  </a:lnTo>
                  <a:lnTo>
                    <a:pt x="479" y="3287"/>
                  </a:lnTo>
                  <a:lnTo>
                    <a:pt x="469" y="3313"/>
                  </a:lnTo>
                  <a:lnTo>
                    <a:pt x="460" y="3342"/>
                  </a:lnTo>
                  <a:lnTo>
                    <a:pt x="453" y="3375"/>
                  </a:lnTo>
                  <a:lnTo>
                    <a:pt x="448" y="3413"/>
                  </a:lnTo>
                  <a:lnTo>
                    <a:pt x="447" y="3456"/>
                  </a:lnTo>
                  <a:lnTo>
                    <a:pt x="448" y="3499"/>
                  </a:lnTo>
                  <a:lnTo>
                    <a:pt x="453" y="3537"/>
                  </a:lnTo>
                  <a:lnTo>
                    <a:pt x="460" y="3570"/>
                  </a:lnTo>
                  <a:lnTo>
                    <a:pt x="469" y="3599"/>
                  </a:lnTo>
                  <a:lnTo>
                    <a:pt x="479" y="3625"/>
                  </a:lnTo>
                  <a:lnTo>
                    <a:pt x="491" y="3648"/>
                  </a:lnTo>
                  <a:lnTo>
                    <a:pt x="503" y="3672"/>
                  </a:lnTo>
                  <a:lnTo>
                    <a:pt x="515" y="3696"/>
                  </a:lnTo>
                  <a:lnTo>
                    <a:pt x="525" y="3719"/>
                  </a:lnTo>
                  <a:lnTo>
                    <a:pt x="535" y="3745"/>
                  </a:lnTo>
                  <a:lnTo>
                    <a:pt x="545" y="3774"/>
                  </a:lnTo>
                  <a:lnTo>
                    <a:pt x="552" y="3807"/>
                  </a:lnTo>
                  <a:lnTo>
                    <a:pt x="556" y="3845"/>
                  </a:lnTo>
                  <a:lnTo>
                    <a:pt x="558" y="3888"/>
                  </a:lnTo>
                  <a:lnTo>
                    <a:pt x="556" y="3931"/>
                  </a:lnTo>
                  <a:lnTo>
                    <a:pt x="552" y="3969"/>
                  </a:lnTo>
                  <a:lnTo>
                    <a:pt x="545" y="4002"/>
                  </a:lnTo>
                  <a:lnTo>
                    <a:pt x="535" y="4031"/>
                  </a:lnTo>
                  <a:lnTo>
                    <a:pt x="525" y="4057"/>
                  </a:lnTo>
                  <a:lnTo>
                    <a:pt x="515" y="4080"/>
                  </a:lnTo>
                  <a:lnTo>
                    <a:pt x="503" y="4104"/>
                  </a:lnTo>
                  <a:lnTo>
                    <a:pt x="491" y="4128"/>
                  </a:lnTo>
                  <a:lnTo>
                    <a:pt x="479" y="4151"/>
                  </a:lnTo>
                  <a:lnTo>
                    <a:pt x="469" y="4177"/>
                  </a:lnTo>
                  <a:lnTo>
                    <a:pt x="460" y="4206"/>
                  </a:lnTo>
                  <a:lnTo>
                    <a:pt x="453" y="4239"/>
                  </a:lnTo>
                  <a:lnTo>
                    <a:pt x="448" y="4277"/>
                  </a:lnTo>
                  <a:lnTo>
                    <a:pt x="447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14EED43-19C6-3D75-5205-DBAE6551B347}"/>
                </a:ext>
              </a:extLst>
            </p:cNvPr>
            <p:cNvSpPr/>
            <p:nvPr userDrawn="1"/>
          </p:nvSpPr>
          <p:spPr>
            <a:xfrm>
              <a:off x="196964" y="0"/>
              <a:ext cx="5334000" cy="685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 title="right edge border">
              <a:extLst>
                <a:ext uri="{FF2B5EF4-FFF2-40B4-BE49-F238E27FC236}">
                  <a16:creationId xmlns:a16="http://schemas.microsoft.com/office/drawing/2014/main" id="{774323D2-93FE-5FD5-676F-452C98106A6E}"/>
                </a:ext>
              </a:extLst>
            </p:cNvPr>
            <p:cNvSpPr/>
            <p:nvPr userDrawn="1"/>
          </p:nvSpPr>
          <p:spPr>
            <a:xfrm>
              <a:off x="0" y="0"/>
              <a:ext cx="283464" cy="6858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 userDrawn="1">
            <p:ph type="title" hasCustomPrompt="1"/>
          </p:nvPr>
        </p:nvSpPr>
        <p:spPr>
          <a:xfrm>
            <a:off x="934958" y="526210"/>
            <a:ext cx="4464908" cy="5817106"/>
          </a:xfrm>
        </p:spPr>
        <p:txBody>
          <a:bodyPr anchor="ctr"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 userDrawn="1">
            <p:ph idx="1" hasCustomPrompt="1"/>
          </p:nvPr>
        </p:nvSpPr>
        <p:spPr>
          <a:xfrm>
            <a:off x="6719977" y="526210"/>
            <a:ext cx="4921464" cy="5817106"/>
          </a:xfrm>
        </p:spPr>
        <p:txBody>
          <a:bodyPr anchor="ctr"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54038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6">
            <a:extLst>
              <a:ext uri="{FF2B5EF4-FFF2-40B4-BE49-F238E27FC236}">
                <a16:creationId xmlns:a16="http://schemas.microsoft.com/office/drawing/2014/main" id="{97CCFE93-3875-D188-55BA-86E16415CF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471D729-2B26-A81B-0CB0-4E0A1AEA19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80477" y="1061049"/>
            <a:ext cx="6358152" cy="3666225"/>
          </a:xfrm>
        </p:spPr>
        <p:txBody>
          <a:bodyPr anchor="ctr">
            <a:normAutofit/>
          </a:bodyPr>
          <a:lstStyle>
            <a:lvl1pPr algn="ctr">
              <a:defRPr sz="4000" spc="800" baseline="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1ACE9BDE-37AB-2DA6-B4F2-3E7F0F66AB6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258945" y="1690688"/>
            <a:ext cx="3401568" cy="3401568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FC2DFA44-C5AA-7A71-CCFD-2B79F5B2F95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080477" y="4856009"/>
            <a:ext cx="6358153" cy="1778000"/>
          </a:xfrm>
        </p:spPr>
        <p:txBody>
          <a:bodyPr>
            <a:normAutofit/>
          </a:bodyPr>
          <a:lstStyle>
            <a:lvl1pPr marL="0" indent="0" algn="ctr">
              <a:buNone/>
              <a:defRPr sz="2800" b="1" cap="all" spc="40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cap="all" baseline="0">
                <a:solidFill>
                  <a:schemeClr val="tx2">
                    <a:lumMod val="90000"/>
                    <a:lumOff val="10000"/>
                  </a:schemeClr>
                </a:solidFill>
                <a:latin typeface="+mj-lt"/>
              </a:defRPr>
            </a:lvl2pPr>
            <a:lvl3pPr marL="914400" indent="0">
              <a:buNone/>
              <a:defRPr cap="all" baseline="0">
                <a:solidFill>
                  <a:schemeClr val="tx2">
                    <a:lumMod val="90000"/>
                    <a:lumOff val="10000"/>
                  </a:schemeClr>
                </a:solidFill>
                <a:latin typeface="+mj-lt"/>
              </a:defRPr>
            </a:lvl3pPr>
            <a:lvl4pPr marL="1371600" indent="0">
              <a:buNone/>
              <a:defRPr cap="all" baseline="0">
                <a:solidFill>
                  <a:schemeClr val="tx2">
                    <a:lumMod val="90000"/>
                    <a:lumOff val="10000"/>
                  </a:schemeClr>
                </a:solidFill>
                <a:latin typeface="+mj-lt"/>
              </a:defRPr>
            </a:lvl4pPr>
            <a:lvl5pPr marL="1828800" indent="0">
              <a:buNone/>
              <a:defRPr cap="all" baseline="0">
                <a:solidFill>
                  <a:schemeClr val="tx2">
                    <a:lumMod val="90000"/>
                    <a:lumOff val="10000"/>
                  </a:schemeClr>
                </a:solidFill>
                <a:latin typeface="+mj-lt"/>
              </a:defRPr>
            </a:lvl5pPr>
          </a:lstStyle>
          <a:p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3277306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489768" y="416664"/>
            <a:ext cx="7788938" cy="3221482"/>
          </a:xfrm>
        </p:spPr>
        <p:txBody>
          <a:bodyPr anchor="b">
            <a:noAutofit/>
          </a:bodyPr>
          <a:lstStyle>
            <a:lvl1pPr>
              <a:defRPr sz="4000" b="0" cap="none" spc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489768" y="4197347"/>
            <a:ext cx="778893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4000" b="0" i="0" cap="none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subtitle</a:t>
            </a:r>
          </a:p>
        </p:txBody>
      </p:sp>
      <p:grpSp>
        <p:nvGrpSpPr>
          <p:cNvPr id="7" name="Group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5131944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>
            <a:extLst>
              <a:ext uri="{FF2B5EF4-FFF2-40B4-BE49-F238E27FC236}">
                <a16:creationId xmlns:a16="http://schemas.microsoft.com/office/drawing/2014/main" id="{9D4F4AB8-D880-91F9-0D11-F20D0050D7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74DB69F-EBF7-DEBE-7DFD-A9D36DCEDC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257300" y="2286000"/>
            <a:ext cx="4800600" cy="36195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3B152-7103-4FFE-90AC-D94EB7F44A7E}" type="datetimeFigureOut">
              <a:rPr lang="en-US" smtClean="0"/>
              <a:t>11/20/2025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DD5A9-4EF1-497E-92EF-2D23CF305E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27440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>
            <a:extLst>
              <a:ext uri="{FF2B5EF4-FFF2-40B4-BE49-F238E27FC236}">
                <a16:creationId xmlns:a16="http://schemas.microsoft.com/office/drawing/2014/main" id="{63A6D7BE-752B-EB58-A926-E58EBEF600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D0428EF-AEF1-9AF0-0271-91E838A417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n-US" dirty="0"/>
              <a:t>Click to add 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n-US" dirty="0"/>
              <a:t>Click to add 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3B152-7103-4FFE-90AC-D94EB7F44A7E}" type="datetimeFigureOut">
              <a:rPr lang="en-US" smtClean="0"/>
              <a:t>11/20/2025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DD5A9-4EF1-497E-92EF-2D23CF305E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32357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F63B152-7103-4FFE-90AC-D94EB7F44A7E}" type="datetimeFigureOut">
              <a:rPr lang="en-US" smtClean="0"/>
              <a:t>11/20/2025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299DD5A9-4EF1-497E-92EF-2D23CF305E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072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73" r:id="rId4"/>
    <p:sldLayoutId id="2147483674" r:id="rId5"/>
    <p:sldLayoutId id="2147483675" r:id="rId6"/>
    <p:sldLayoutId id="2147483663" r:id="rId7"/>
    <p:sldLayoutId id="2147483664" r:id="rId8"/>
    <p:sldLayoutId id="2147483665" r:id="rId9"/>
    <p:sldLayoutId id="2147483666" r:id="rId10"/>
    <p:sldLayoutId id="21474836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2.sv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8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arrow-two-directions-arrows-vectors-1646983/" TargetMode="External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mailto:reedkayla@grinnell.edu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4188DD-3717-47D0-B979-D111D81B46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/>
          <a:lstStyle/>
          <a:p>
            <a:r>
              <a:rPr lang="en-US" sz="8800" dirty="0"/>
              <a:t>Open Education </a:t>
            </a:r>
            <a:br>
              <a:rPr lang="en-US" sz="8800" dirty="0"/>
            </a:br>
            <a:r>
              <a:rPr lang="en-US" sz="8800" dirty="0"/>
              <a:t>&amp;</a:t>
            </a:r>
            <a:br>
              <a:rPr lang="en-US" sz="8800" dirty="0"/>
            </a:br>
            <a:r>
              <a:rPr lang="en-US" sz="8800" dirty="0"/>
              <a:t> Private Education</a:t>
            </a:r>
          </a:p>
        </p:txBody>
      </p:sp>
      <p:sp>
        <p:nvSpPr>
          <p:cNvPr id="11" name="Subtitle 10">
            <a:extLst>
              <a:ext uri="{FF2B5EF4-FFF2-40B4-BE49-F238E27FC236}">
                <a16:creationId xmlns:a16="http://schemas.microsoft.com/office/drawing/2014/main" id="{5C630DD8-ABA8-DB4D-E842-0B6A9C4C3F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8523" y="5953318"/>
            <a:ext cx="10318418" cy="742279"/>
          </a:xfrm>
        </p:spPr>
        <p:txBody>
          <a:bodyPr/>
          <a:lstStyle/>
          <a:p>
            <a:r>
              <a:rPr lang="en-US" dirty="0"/>
              <a:t>Presented by Kayla Reed</a:t>
            </a:r>
          </a:p>
        </p:txBody>
      </p:sp>
    </p:spTree>
    <p:extLst>
      <p:ext uri="{BB962C8B-B14F-4D97-AF65-F5344CB8AC3E}">
        <p14:creationId xmlns:p14="http://schemas.microsoft.com/office/powerpoint/2010/main" val="19570173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E6393-2FFF-4B49-5C21-11424D1B1C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41080" y="508959"/>
            <a:ext cx="5029199" cy="5742370"/>
          </a:xfrm>
        </p:spPr>
        <p:txBody>
          <a:bodyPr>
            <a:normAutofit/>
          </a:bodyPr>
          <a:lstStyle/>
          <a:p>
            <a:r>
              <a:rPr lang="en-US" sz="6000" dirty="0"/>
              <a:t>Other responses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C36C3F-100A-AEA8-D2F6-DE09C255F5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Other responses included: </a:t>
            </a:r>
          </a:p>
          <a:p>
            <a:pPr lvl="1"/>
            <a:r>
              <a:rPr lang="en-US" sz="3600" dirty="0">
                <a:solidFill>
                  <a:schemeClr val="tx1"/>
                </a:solidFill>
              </a:rPr>
              <a:t>10 relating to time and effort.</a:t>
            </a:r>
          </a:p>
          <a:p>
            <a:pPr lvl="1"/>
            <a:r>
              <a:rPr lang="en-US" sz="3600" dirty="0">
                <a:solidFill>
                  <a:schemeClr val="tx1"/>
                </a:solidFill>
              </a:rPr>
              <a:t>4 stating a lack of incentives. or financial resources.</a:t>
            </a:r>
          </a:p>
          <a:p>
            <a:pPr lvl="1"/>
            <a:r>
              <a:rPr lang="en-US" sz="3600" dirty="0">
                <a:solidFill>
                  <a:schemeClr val="tx1"/>
                </a:solidFill>
              </a:rPr>
              <a:t>4 unrelated topics.</a:t>
            </a:r>
          </a:p>
          <a:p>
            <a:pPr lvl="1"/>
            <a:r>
              <a:rPr lang="en-US" sz="3600" dirty="0">
                <a:solidFill>
                  <a:schemeClr val="tx1"/>
                </a:solidFill>
              </a:rPr>
              <a:t>3 lacking relevant OER content.</a:t>
            </a:r>
          </a:p>
          <a:p>
            <a:pPr lvl="1"/>
            <a:r>
              <a:rPr lang="en-US" sz="3600" dirty="0">
                <a:solidFill>
                  <a:schemeClr val="tx1"/>
                </a:solidFill>
              </a:rPr>
              <a:t>2 concerning administrative support.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4639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2B5E83AE-D6E0-E6E8-F480-3AC9CFF0E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7" y="382385"/>
            <a:ext cx="10523379" cy="1800098"/>
          </a:xfrm>
        </p:spPr>
        <p:txBody>
          <a:bodyPr/>
          <a:lstStyle/>
          <a:p>
            <a:r>
              <a:rPr lang="en-US" dirty="0"/>
              <a:t>What would be the biggest thing to invigorate open education at your institution?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C8F6CDD-5973-4EDA-C04B-DDED0DCBE5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8788" y="2277374"/>
            <a:ext cx="10589662" cy="383875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193062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E8A5E-8596-8109-BA60-E7B4A3380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Other Responses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EA304D-6BF4-AAB7-806C-9E0EB81718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7" y="1656785"/>
            <a:ext cx="10523379" cy="4222808"/>
          </a:xfrm>
        </p:spPr>
        <p:txBody>
          <a:bodyPr/>
          <a:lstStyle/>
          <a:p>
            <a:r>
              <a:rPr lang="en-US" sz="3600" dirty="0">
                <a:solidFill>
                  <a:schemeClr val="tx1"/>
                </a:solidFill>
              </a:rPr>
              <a:t>Other responses included: </a:t>
            </a:r>
          </a:p>
          <a:p>
            <a:pPr lvl="1"/>
            <a:r>
              <a:rPr lang="en-US" sz="3600" dirty="0">
                <a:solidFill>
                  <a:schemeClr val="tx1"/>
                </a:solidFill>
              </a:rPr>
              <a:t>3 comments concerning financial support, such as grants or stipends. </a:t>
            </a:r>
          </a:p>
          <a:p>
            <a:pPr lvl="1"/>
            <a:r>
              <a:rPr lang="en-US" sz="3600" dirty="0">
                <a:solidFill>
                  <a:schemeClr val="tx1"/>
                </a:solidFill>
              </a:rPr>
              <a:t>2 indicated the need for a way to compensate faculty time.</a:t>
            </a:r>
          </a:p>
          <a:p>
            <a:pPr lvl="1"/>
            <a:r>
              <a:rPr lang="en-US" sz="3600" dirty="0">
                <a:solidFill>
                  <a:schemeClr val="tx1"/>
                </a:solidFill>
              </a:rPr>
              <a:t>5 were unrelated individual institutional issues.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41409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140B9-7687-7C2E-7549-EA59EEF0F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2624" y="252116"/>
            <a:ext cx="10523379" cy="1800098"/>
          </a:xfrm>
        </p:spPr>
        <p:txBody>
          <a:bodyPr/>
          <a:lstStyle/>
          <a:p>
            <a:r>
              <a:rPr lang="en-US" dirty="0"/>
              <a:t>Faculty Survey Results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D3FF0DA-30E7-B7AA-D2BE-1F331D6514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772" y="838646"/>
            <a:ext cx="7079492" cy="308150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F3A1A6E-3A2E-657C-9584-15B0C5EB7E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774" y="3629669"/>
            <a:ext cx="6290070" cy="2976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50494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hart 1, Chart element">
            <a:extLst>
              <a:ext uri="{FF2B5EF4-FFF2-40B4-BE49-F238E27FC236}">
                <a16:creationId xmlns:a16="http://schemas.microsoft.com/office/drawing/2014/main" id="{98D23976-F109-66B3-F4A1-EEE229FB229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38" r="1" b="3646"/>
          <a:stretch>
            <a:fillRect/>
          </a:stretch>
        </p:blipFill>
        <p:spPr bwMode="auto">
          <a:xfrm>
            <a:off x="954677" y="298765"/>
            <a:ext cx="10919071" cy="5952902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2749717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572C4-93F4-1EF5-3C0D-A349E250A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Other Responses</a:t>
            </a:r>
          </a:p>
        </p:txBody>
      </p:sp>
      <p:pic>
        <p:nvPicPr>
          <p:cNvPr id="5" name="Picture 4" descr="A close up of a keyboard&#10;&#10;AI-generated content may be incorrect.">
            <a:extLst>
              <a:ext uri="{FF2B5EF4-FFF2-40B4-BE49-F238E27FC236}">
                <a16:creationId xmlns:a16="http://schemas.microsoft.com/office/drawing/2014/main" id="{34E9209C-CF92-3A83-978A-9B98C125D7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561" t="36048" r="30245" b="15120"/>
          <a:stretch>
            <a:fillRect/>
          </a:stretch>
        </p:blipFill>
        <p:spPr>
          <a:xfrm>
            <a:off x="923694" y="2395537"/>
            <a:ext cx="10851362" cy="2066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09395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065FA-4A34-B5B9-E0A6-E166A4AB2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47819" y="557815"/>
            <a:ext cx="4345488" cy="5742370"/>
          </a:xfrm>
        </p:spPr>
        <p:txBody>
          <a:bodyPr/>
          <a:lstStyle/>
          <a:p>
            <a:r>
              <a:rPr lang="en-US" dirty="0"/>
              <a:t>Faculty and open educational practices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42D9883-321C-A28E-2EB6-E1116DED286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" r="21509" b="703"/>
          <a:stretch>
            <a:fillRect/>
          </a:stretch>
        </p:blipFill>
        <p:spPr>
          <a:xfrm>
            <a:off x="787879" y="182880"/>
            <a:ext cx="6198135" cy="220276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8E1DEA9-7B2F-A7A7-A0E0-B355750F19D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2425" r="16908"/>
          <a:stretch>
            <a:fillRect/>
          </a:stretch>
        </p:blipFill>
        <p:spPr>
          <a:xfrm>
            <a:off x="1299944" y="2450591"/>
            <a:ext cx="5368275" cy="4221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02827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318C7D-BBF0-5606-1C55-D42047812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8799" y="557815"/>
            <a:ext cx="5493264" cy="5742370"/>
          </a:xfrm>
        </p:spPr>
        <p:txBody>
          <a:bodyPr>
            <a:normAutofit/>
          </a:bodyPr>
          <a:lstStyle/>
          <a:p>
            <a:r>
              <a:rPr lang="en-US" sz="6600" dirty="0"/>
              <a:t>Other responses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81E7B3-DEBF-DC9A-0FAF-ADC0FFBA42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65366" y="718816"/>
            <a:ext cx="4938710" cy="5742370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chemeClr val="tx1"/>
                </a:solidFill>
              </a:rPr>
              <a:t>Most other responses   indicated they are not swayed by  what other professors are doing.</a:t>
            </a:r>
          </a:p>
        </p:txBody>
      </p:sp>
    </p:spTree>
    <p:extLst>
      <p:ext uri="{BB962C8B-B14F-4D97-AF65-F5344CB8AC3E}">
        <p14:creationId xmlns:p14="http://schemas.microsoft.com/office/powerpoint/2010/main" val="8338410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63C90F-EDF5-808B-90C4-16713A2FE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35230" y="196645"/>
            <a:ext cx="4013948" cy="6469626"/>
          </a:xfrm>
        </p:spPr>
        <p:txBody>
          <a:bodyPr>
            <a:normAutofit fontScale="90000"/>
          </a:bodyPr>
          <a:lstStyle/>
          <a:p>
            <a:r>
              <a:rPr lang="en-US" dirty="0"/>
              <a:t>Which type of support would be the most useful?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Have you ever used or done the following in a course you teach?</a:t>
            </a:r>
          </a:p>
        </p:txBody>
      </p:sp>
      <p:pic>
        <p:nvPicPr>
          <p:cNvPr id="2050" name="Picture 2" descr="Chart 1, Chart element">
            <a:extLst>
              <a:ext uri="{FF2B5EF4-FFF2-40B4-BE49-F238E27FC236}">
                <a16:creationId xmlns:a16="http://schemas.microsoft.com/office/drawing/2014/main" id="{661D3F6B-ECCC-0E28-DFA2-CB6181CA11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809" y="123493"/>
            <a:ext cx="7451421" cy="3415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2988E5A-A157-9987-5905-7FBB6F4DC65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18711"/>
          <a:stretch>
            <a:fillRect/>
          </a:stretch>
        </p:blipFill>
        <p:spPr>
          <a:xfrm>
            <a:off x="283809" y="3947994"/>
            <a:ext cx="6726073" cy="2577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32316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3B0B39-F6A9-48D3-078E-1E4CAC668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7" y="382385"/>
            <a:ext cx="10523379" cy="1800098"/>
          </a:xfrm>
        </p:spPr>
        <p:txBody>
          <a:bodyPr anchor="t">
            <a:normAutofit/>
          </a:bodyPr>
          <a:lstStyle/>
          <a:p>
            <a:r>
              <a:rPr lang="en-US" sz="4400" dirty="0"/>
              <a:t>Other responses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89B171C-0357-917E-36FD-BE22DF3DAB5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868" t="17476" r="8137"/>
          <a:stretch>
            <a:fillRect/>
          </a:stretch>
        </p:blipFill>
        <p:spPr>
          <a:xfrm>
            <a:off x="1490242" y="1620228"/>
            <a:ext cx="9672339" cy="38144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85752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8FA8F7-F1A4-3B2B-FB23-C4C349523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Definitions &amp; 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C8CF23-E213-9E4B-1499-BFDDBE69E0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57300" y="1611629"/>
            <a:ext cx="10378440" cy="4863985"/>
          </a:xfrm>
        </p:spPr>
        <p:txBody>
          <a:bodyPr/>
          <a:lstStyle/>
          <a:p>
            <a:r>
              <a:rPr lang="en-US" dirty="0"/>
              <a:t>Open Educational Practices: Uses teaching and learning techniques that pull from open and participatory practices. </a:t>
            </a:r>
            <a:r>
              <a:rPr lang="en-US" i="1" dirty="0"/>
              <a:t>Includes </a:t>
            </a:r>
            <a:r>
              <a:rPr lang="en-US" dirty="0"/>
              <a:t>Open Educational Resources and Open Pedagogy.</a:t>
            </a:r>
            <a:endParaRPr lang="en-US" i="1" dirty="0"/>
          </a:p>
          <a:p>
            <a:endParaRPr lang="en-US" dirty="0"/>
          </a:p>
          <a:p>
            <a:r>
              <a:rPr lang="en-US" dirty="0"/>
              <a:t>Open Educational Resources: Textbooks and materials created and shared with open licenses for free sharing and use. Generally created by teaching faculty. </a:t>
            </a:r>
          </a:p>
          <a:p>
            <a:pPr lvl="1"/>
            <a:r>
              <a:rPr lang="en-US" dirty="0"/>
              <a:t>Grinnell example: La Princesse de </a:t>
            </a:r>
            <a:r>
              <a:rPr lang="en-US" dirty="0" err="1"/>
              <a:t>Clèves</a:t>
            </a:r>
            <a:r>
              <a:rPr lang="en-US" dirty="0"/>
              <a:t> by Lafayette: A New Translation and Bilingual Pedagogical Edition for the Digital Age. Edited by Hélène E. Bilis, Jean-Vincent Blanchard, </a:t>
            </a:r>
            <a:r>
              <a:rPr lang="en-US" b="1" dirty="0"/>
              <a:t>David Harrison</a:t>
            </a:r>
            <a:r>
              <a:rPr lang="en-US" dirty="0"/>
              <a:t>, and Hélène Visentin.</a:t>
            </a:r>
          </a:p>
          <a:p>
            <a:endParaRPr lang="en-US" dirty="0"/>
          </a:p>
          <a:p>
            <a:r>
              <a:rPr lang="en-US" dirty="0"/>
              <a:t>Open Pedagogy: Engages students as creators of knowledge within the classroom setting. </a:t>
            </a:r>
          </a:p>
          <a:p>
            <a:pPr lvl="1"/>
            <a:r>
              <a:rPr lang="en-US" dirty="0"/>
              <a:t>Grinnell example: Subcultures and Sociology website by Professor Ross </a:t>
            </a:r>
            <a:r>
              <a:rPr lang="en-US" dirty="0" err="1"/>
              <a:t>Haenfler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575460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1D8F9-2426-BDE7-A768-6B324A8F5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4785" y="329674"/>
            <a:ext cx="5031947" cy="1718288"/>
          </a:xfrm>
        </p:spPr>
        <p:txBody>
          <a:bodyPr>
            <a:normAutofit fontScale="90000"/>
          </a:bodyPr>
          <a:lstStyle/>
          <a:p>
            <a:r>
              <a:rPr lang="en-US" dirty="0"/>
              <a:t>What are the benefits of OER?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CB81607-9EEA-7B0B-D471-F95EE8B4E55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" r="37688"/>
          <a:stretch>
            <a:fillRect/>
          </a:stretch>
        </p:blipFill>
        <p:spPr>
          <a:xfrm>
            <a:off x="895421" y="2414481"/>
            <a:ext cx="5113677" cy="411384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C6FAF08-B9AF-7359-CE5C-66DACC66FDE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41656"/>
          <a:stretch>
            <a:fillRect/>
          </a:stretch>
        </p:blipFill>
        <p:spPr>
          <a:xfrm>
            <a:off x="6006732" y="329674"/>
            <a:ext cx="5376107" cy="4300896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12489B78-4A0E-A5F0-E419-8B7297ABA8BD}"/>
              </a:ext>
            </a:extLst>
          </p:cNvPr>
          <p:cNvSpPr txBox="1">
            <a:spLocks/>
          </p:cNvSpPr>
          <p:nvPr/>
        </p:nvSpPr>
        <p:spPr>
          <a:xfrm>
            <a:off x="6361177" y="4670091"/>
            <a:ext cx="5550464" cy="1858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What are the Detriments of OER?</a:t>
            </a:r>
          </a:p>
        </p:txBody>
      </p:sp>
    </p:spTree>
    <p:extLst>
      <p:ext uri="{BB962C8B-B14F-4D97-AF65-F5344CB8AC3E}">
        <p14:creationId xmlns:p14="http://schemas.microsoft.com/office/powerpoint/2010/main" val="384843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740B004-B703-93BF-A69A-022716DE344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388" r="8338" b="3285"/>
          <a:stretch>
            <a:fillRect/>
          </a:stretch>
        </p:blipFill>
        <p:spPr>
          <a:xfrm>
            <a:off x="1276710" y="1331311"/>
            <a:ext cx="10230928" cy="438893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494525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40183-98AF-438D-AC1C-0AF4CC28DB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7" y="382385"/>
            <a:ext cx="10523379" cy="1800098"/>
          </a:xfrm>
        </p:spPr>
        <p:txBody>
          <a:bodyPr>
            <a:normAutofit/>
          </a:bodyPr>
          <a:lstStyle/>
          <a:p>
            <a:r>
              <a:rPr lang="en-US" sz="7200" dirty="0"/>
              <a:t>Interviews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91ED45-72A6-42D8-9A05-3FA6D37BEF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7" y="2286001"/>
            <a:ext cx="10523379" cy="3593591"/>
          </a:xfrm>
        </p:spPr>
        <p:txBody>
          <a:bodyPr>
            <a:normAutofit lnSpcReduction="10000"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Eight library worker interviews.</a:t>
            </a:r>
          </a:p>
          <a:p>
            <a:r>
              <a:rPr lang="en-US" sz="4000" dirty="0">
                <a:solidFill>
                  <a:schemeClr val="tx1"/>
                </a:solidFill>
              </a:rPr>
              <a:t>Five teaching faculty members.</a:t>
            </a:r>
          </a:p>
          <a:p>
            <a:r>
              <a:rPr lang="en-US" sz="4000" dirty="0">
                <a:solidFill>
                  <a:schemeClr val="tx1"/>
                </a:solidFill>
              </a:rPr>
              <a:t>One Senior Instructional Technologist.</a:t>
            </a:r>
          </a:p>
          <a:p>
            <a:endParaRPr lang="en-US" sz="4000" dirty="0">
              <a:solidFill>
                <a:schemeClr val="tx1"/>
              </a:solidFill>
            </a:endParaRPr>
          </a:p>
          <a:p>
            <a:r>
              <a:rPr lang="en-US" sz="4000" dirty="0">
                <a:solidFill>
                  <a:schemeClr val="tx1"/>
                </a:solidFill>
              </a:rPr>
              <a:t>Most were conducted in person. </a:t>
            </a:r>
          </a:p>
        </p:txBody>
      </p:sp>
    </p:spTree>
    <p:extLst>
      <p:ext uri="{BB962C8B-B14F-4D97-AF65-F5344CB8AC3E}">
        <p14:creationId xmlns:p14="http://schemas.microsoft.com/office/powerpoint/2010/main" val="10710809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FCDF2-67C1-CC36-91D7-91D16AEF0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7" y="382385"/>
            <a:ext cx="10523379" cy="1800098"/>
          </a:xfrm>
        </p:spPr>
        <p:txBody>
          <a:bodyPr anchor="t">
            <a:normAutofit/>
          </a:bodyPr>
          <a:lstStyle/>
          <a:p>
            <a:r>
              <a:rPr lang="en-US" dirty="0"/>
              <a:t>Themes coded by author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6B4B68F-609F-2377-9CBA-6E017B267C2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440" r="12451" b="8666"/>
          <a:stretch>
            <a:fillRect/>
          </a:stretch>
        </p:blipFill>
        <p:spPr>
          <a:xfrm>
            <a:off x="1092416" y="1833040"/>
            <a:ext cx="10558725" cy="435744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377892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45DF9-E1A4-31D1-F688-E4B45A559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uses OER more?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837AC80-4B52-6E2B-C82A-0E63E5C636A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3014"/>
          <a:stretch>
            <a:fillRect/>
          </a:stretch>
        </p:blipFill>
        <p:spPr>
          <a:xfrm>
            <a:off x="896112" y="2568771"/>
            <a:ext cx="10996636" cy="2507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94933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23C0B-02A9-88AA-1D69-6FF63F97B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7" y="382385"/>
            <a:ext cx="10523379" cy="1112118"/>
          </a:xfrm>
        </p:spPr>
        <p:txBody>
          <a:bodyPr/>
          <a:lstStyle/>
          <a:p>
            <a:r>
              <a:rPr lang="en-US" dirty="0"/>
              <a:t>The 8 Other Responses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9FA997-23F1-3C14-E751-8A503E9486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7" y="1494502"/>
            <a:ext cx="10523379" cy="5083279"/>
          </a:xfrm>
        </p:spPr>
        <p:txBody>
          <a:bodyPr>
            <a:normAutofit fontScale="92500" lnSpcReduction="10000"/>
          </a:bodyPr>
          <a:lstStyle/>
          <a:p>
            <a:r>
              <a:rPr lang="en-US" sz="3200" dirty="0"/>
              <a:t>3 of the 8 other responses felt OER usage was similar between private and public institutions. </a:t>
            </a:r>
          </a:p>
          <a:p>
            <a:r>
              <a:rPr lang="en-US" sz="3200" dirty="0"/>
              <a:t>2 respondents felt that OER usage was more varied due to differences in institution size or a focus on research versus pedagogy.</a:t>
            </a:r>
          </a:p>
          <a:p>
            <a:r>
              <a:rPr lang="en-US" sz="3200" dirty="0"/>
              <a:t>1 attributed it to private faculty having more customized courses and resources.</a:t>
            </a:r>
          </a:p>
          <a:p>
            <a:r>
              <a:rPr lang="en-US" sz="3200" dirty="0"/>
              <a:t>1 attributed it to tenure and promotion limitations.</a:t>
            </a:r>
          </a:p>
          <a:p>
            <a:r>
              <a:rPr lang="en-US" sz="3200" dirty="0"/>
              <a:t>1 attributed it to institutional wealth, with wealthy schools relying on solutions such as inclusive access contracts. 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7698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FC66F70-156F-6929-EAA7-65AFF2FF41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0279" y="131410"/>
            <a:ext cx="10696755" cy="1240190"/>
          </a:xfrm>
        </p:spPr>
        <p:txBody>
          <a:bodyPr>
            <a:normAutofit/>
          </a:bodyPr>
          <a:lstStyle/>
          <a:p>
            <a:r>
              <a:rPr lang="en-US" sz="4800" dirty="0"/>
              <a:t>What did this show?</a:t>
            </a:r>
          </a:p>
        </p:txBody>
      </p:sp>
      <p:pic>
        <p:nvPicPr>
          <p:cNvPr id="8" name="Picture Placeholder 7" descr="Question mark">
            <a:extLst>
              <a:ext uri="{FF2B5EF4-FFF2-40B4-BE49-F238E27FC236}">
                <a16:creationId xmlns:a16="http://schemas.microsoft.com/office/drawing/2014/main" id="{2A447435-4557-BAFD-1AC0-6485179695B6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1258945" y="1690688"/>
            <a:ext cx="3401568" cy="3401568"/>
          </a:xfr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E16331D-527E-87E6-A3D1-D8095D5A2DD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494362" y="1690688"/>
            <a:ext cx="7013277" cy="4505947"/>
          </a:xfrm>
        </p:spPr>
        <p:txBody>
          <a:bodyPr>
            <a:normAutofit/>
          </a:bodyPr>
          <a:lstStyle/>
          <a:p>
            <a:r>
              <a:rPr lang="en-US" sz="3200" dirty="0"/>
              <a:t>OE usage may rely on </a:t>
            </a:r>
          </a:p>
          <a:p>
            <a:r>
              <a:rPr lang="en-US" sz="3200" dirty="0"/>
              <a:t>individual </a:t>
            </a:r>
          </a:p>
          <a:p>
            <a:r>
              <a:rPr lang="en-US" sz="3200" dirty="0"/>
              <a:t>campus culture</a:t>
            </a:r>
          </a:p>
          <a:p>
            <a:r>
              <a:rPr lang="en-US" sz="3200" dirty="0"/>
              <a:t>Rather than </a:t>
            </a:r>
          </a:p>
          <a:p>
            <a:r>
              <a:rPr lang="en-US" sz="3200" dirty="0"/>
              <a:t>Private vs Public Education</a:t>
            </a:r>
          </a:p>
          <a:p>
            <a:r>
              <a:rPr lang="en-US" sz="3200" dirty="0"/>
              <a:t>More research needed!</a:t>
            </a:r>
          </a:p>
        </p:txBody>
      </p:sp>
    </p:spTree>
    <p:extLst>
      <p:ext uri="{BB962C8B-B14F-4D97-AF65-F5344CB8AC3E}">
        <p14:creationId xmlns:p14="http://schemas.microsoft.com/office/powerpoint/2010/main" val="25768695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EE4C3-5D2C-323B-00E5-6CA1512E60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23992"/>
            <a:ext cx="10268197" cy="880190"/>
          </a:xfrm>
        </p:spPr>
        <p:txBody>
          <a:bodyPr/>
          <a:lstStyle/>
          <a:p>
            <a:r>
              <a:rPr lang="en-US" dirty="0"/>
              <a:t>Other Issues: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77F79B-06DF-3008-1FF4-132C5AB9BC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36192" y="1388854"/>
            <a:ext cx="10067543" cy="5245156"/>
          </a:xfrm>
        </p:spPr>
        <p:txBody>
          <a:bodyPr>
            <a:normAutofit lnSpcReduction="1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/>
              <a:t>Privacy and Data: Certain materials are sensitive and should not be open to the public.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/>
              <a:t>Accessibility costs money.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/>
              <a:t>Individual departments decide how open publishing counts.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/>
              <a:t>Support!</a:t>
            </a:r>
          </a:p>
        </p:txBody>
      </p:sp>
    </p:spTree>
    <p:extLst>
      <p:ext uri="{BB962C8B-B14F-4D97-AF65-F5344CB8AC3E}">
        <p14:creationId xmlns:p14="http://schemas.microsoft.com/office/powerpoint/2010/main" val="12375737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3E2901-CDA1-9224-137F-71E39787A6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6158" y="382385"/>
            <a:ext cx="10463842" cy="1492132"/>
          </a:xfrm>
        </p:spPr>
        <p:txBody>
          <a:bodyPr anchor="t">
            <a:normAutofit fontScale="90000"/>
          </a:bodyPr>
          <a:lstStyle/>
          <a:p>
            <a:r>
              <a:rPr lang="en-US" sz="6000" dirty="0"/>
              <a:t>Open Pedagogy Toolkit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EC34AA-340C-EB14-9A3C-DCAE9806DF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>
            <a:normAutofit fontScale="92500"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Created this site as part of my research to help inform and improve the open pedagogy creation process.</a:t>
            </a:r>
          </a:p>
        </p:txBody>
      </p:sp>
      <p:pic>
        <p:nvPicPr>
          <p:cNvPr id="6" name="Picture Placeholder 5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E5ECDEFB-CCBC-A25A-446A-E1C1215ADA0B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678" r="4" b="12928"/>
          <a:stretch>
            <a:fillRect/>
          </a:stretch>
        </p:blipFill>
        <p:spPr>
          <a:xfrm>
            <a:off x="6134102" y="1951138"/>
            <a:ext cx="5688864" cy="4289223"/>
          </a:xfrm>
          <a:noFill/>
        </p:spPr>
      </p:pic>
    </p:spTree>
    <p:extLst>
      <p:ext uri="{BB962C8B-B14F-4D97-AF65-F5344CB8AC3E}">
        <p14:creationId xmlns:p14="http://schemas.microsoft.com/office/powerpoint/2010/main" val="27169516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C24B5E-DD15-F72D-5660-6930A5ED73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</p:spPr>
        <p:txBody>
          <a:bodyPr anchor="t">
            <a:normAutofit/>
          </a:bodyPr>
          <a:lstStyle/>
          <a:p>
            <a:r>
              <a:rPr lang="en-US" sz="6000" dirty="0"/>
              <a:t>Future directions</a:t>
            </a:r>
          </a:p>
        </p:txBody>
      </p:sp>
      <p:pic>
        <p:nvPicPr>
          <p:cNvPr id="6" name="Picture 5" descr="A red arrow pointing to two arrows&#10;&#10;AI-generated content may be incorrect.">
            <a:extLst>
              <a:ext uri="{FF2B5EF4-FFF2-40B4-BE49-F238E27FC236}">
                <a16:creationId xmlns:a16="http://schemas.microsoft.com/office/drawing/2014/main" id="{D04A6CC9-01E2-A582-C2B7-A48B298A39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r="4" b="20847"/>
          <a:stretch>
            <a:fillRect/>
          </a:stretch>
        </p:blipFill>
        <p:spPr>
          <a:xfrm>
            <a:off x="1257300" y="2286000"/>
            <a:ext cx="4800600" cy="3619500"/>
          </a:xfrm>
          <a:prstGeom prst="rect">
            <a:avLst/>
          </a:prstGeom>
          <a:noFill/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135435-1CA2-0A06-AFE6-5F8FA8D2BF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29400" y="1699404"/>
            <a:ext cx="4800600" cy="4413130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Learning outcomes with Open Practices: Is there a difference? </a:t>
            </a:r>
          </a:p>
          <a:p>
            <a:endParaRPr lang="en-US" sz="2400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Equity in Open Educational Practices, especially disability services.</a:t>
            </a:r>
          </a:p>
          <a:p>
            <a:endParaRPr lang="en-US" sz="2400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Open Pedagogy impacts on </a:t>
            </a:r>
            <a:r>
              <a:rPr lang="en-US" sz="2400">
                <a:solidFill>
                  <a:schemeClr val="tx1"/>
                </a:solidFill>
              </a:rPr>
              <a:t>student learners.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78034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AE078-3CB3-4D1F-8E4E-75C6D5DA8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</p:spPr>
        <p:txBody>
          <a:bodyPr anchor="t">
            <a:normAutofit/>
          </a:bodyPr>
          <a:lstStyle/>
          <a:p>
            <a:r>
              <a:rPr lang="en-US" dirty="0"/>
              <a:t>Who I am</a:t>
            </a:r>
          </a:p>
        </p:txBody>
      </p:sp>
      <p:pic>
        <p:nvPicPr>
          <p:cNvPr id="5" name="Picture 4" descr="A person with short hair wearing glasses&#10;&#10;AI-generated content may be incorrect.">
            <a:extLst>
              <a:ext uri="{FF2B5EF4-FFF2-40B4-BE49-F238E27FC236}">
                <a16:creationId xmlns:a16="http://schemas.microsoft.com/office/drawing/2014/main" id="{CE7BEAE8-B1F7-5B11-028B-0ADFC0B057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68" b="-1249"/>
          <a:stretch>
            <a:fillRect/>
          </a:stretch>
        </p:blipFill>
        <p:spPr>
          <a:xfrm>
            <a:off x="1322615" y="1531885"/>
            <a:ext cx="3737513" cy="3794230"/>
          </a:xfrm>
          <a:prstGeom prst="rect">
            <a:avLst/>
          </a:prstGeom>
          <a:noFill/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97BDE5-A8BD-4286-8221-21664A41BD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465827"/>
            <a:ext cx="5352396" cy="5805576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buNone/>
            </a:pPr>
            <a:endParaRPr lang="en-US" sz="2400" dirty="0"/>
          </a:p>
          <a:p>
            <a:pPr>
              <a:lnSpc>
                <a:spcPct val="100000"/>
              </a:lnSpc>
            </a:pPr>
            <a:r>
              <a:rPr lang="en-US" sz="2400" dirty="0"/>
              <a:t>Discovery, Systems, and Digital Strategy Librarian at Grinnell College since 2021.</a:t>
            </a:r>
          </a:p>
          <a:p>
            <a:pPr>
              <a:lnSpc>
                <a:spcPct val="100000"/>
              </a:lnSpc>
            </a:pPr>
            <a:endParaRPr lang="en-US" sz="2400" dirty="0"/>
          </a:p>
          <a:p>
            <a:pPr>
              <a:lnSpc>
                <a:spcPct val="100000"/>
              </a:lnSpc>
            </a:pPr>
            <a:r>
              <a:rPr lang="en-US" sz="2400" dirty="0"/>
              <a:t>Working in academic libraries since 2007.</a:t>
            </a:r>
          </a:p>
          <a:p>
            <a:pPr>
              <a:lnSpc>
                <a:spcPct val="100000"/>
              </a:lnSpc>
            </a:pPr>
            <a:endParaRPr lang="en-US" sz="2400" dirty="0"/>
          </a:p>
          <a:p>
            <a:pPr>
              <a:lnSpc>
                <a:spcPct val="100000"/>
              </a:lnSpc>
            </a:pPr>
            <a:r>
              <a:rPr lang="en-US" sz="2400" dirty="0"/>
              <a:t>SPARC Open Educational Leadership Program, Open Librarianship Certificate from the Open Education Network, and a Creative Commons Certificate.</a:t>
            </a:r>
          </a:p>
          <a:p>
            <a:pPr>
              <a:lnSpc>
                <a:spcPct val="100000"/>
              </a:lnSpc>
            </a:pPr>
            <a:endParaRPr lang="en-US" sz="2400" dirty="0"/>
          </a:p>
          <a:p>
            <a:pPr>
              <a:lnSpc>
                <a:spcPct val="100000"/>
              </a:lnSpc>
            </a:pPr>
            <a:r>
              <a:rPr lang="en-US" sz="2400" dirty="0"/>
              <a:t>Oldest child of 6 and 1</a:t>
            </a:r>
            <a:r>
              <a:rPr lang="en-US" sz="2400" baseline="30000" dirty="0"/>
              <a:t>st</a:t>
            </a:r>
            <a:r>
              <a:rPr lang="en-US" sz="2400" dirty="0"/>
              <a:t> generation college student.</a:t>
            </a:r>
          </a:p>
          <a:p>
            <a:pPr>
              <a:lnSpc>
                <a:spcPct val="100000"/>
              </a:lnSpc>
            </a:pPr>
            <a:endParaRPr lang="en-US" sz="2400" dirty="0"/>
          </a:p>
          <a:p>
            <a:pPr>
              <a:lnSpc>
                <a:spcPct val="10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040955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8A3E57F-DE9A-45F6-BEF3-EF8EEA07E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9768" y="605790"/>
            <a:ext cx="7788938" cy="3209544"/>
          </a:xfrm>
        </p:spPr>
        <p:txBody>
          <a:bodyPr>
            <a:normAutofit/>
          </a:bodyPr>
          <a:lstStyle/>
          <a:p>
            <a:r>
              <a:rPr lang="en-US" dirty="0"/>
              <a:t>Questions?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Thank you!</a:t>
            </a:r>
            <a:br>
              <a:rPr lang="en-US" dirty="0"/>
            </a:br>
            <a:endParaRPr lang="en-US" dirty="0"/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39B8F612-C09D-15A4-D139-6932D7F09D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89768" y="4197347"/>
            <a:ext cx="7788938" cy="951135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Kayla Reed </a:t>
            </a:r>
          </a:p>
          <a:p>
            <a:r>
              <a:rPr lang="en-US" dirty="0">
                <a:hlinkClick r:id="rId3"/>
              </a:rPr>
              <a:t>reedkayla@grinnell.edu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59349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38657A-8B7E-4B6C-A10E-806AE7B7F9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4958" y="526210"/>
            <a:ext cx="4464908" cy="5817106"/>
          </a:xfrm>
        </p:spPr>
        <p:txBody>
          <a:bodyPr anchor="ctr">
            <a:normAutofit/>
          </a:bodyPr>
          <a:lstStyle/>
          <a:p>
            <a:r>
              <a:rPr lang="en-US" dirty="0"/>
              <a:t>Became interested in OER while working at MSSU as Circulation Supervisor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50C1E8-A3C4-4E79-8384-A72C243043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19976" y="526210"/>
            <a:ext cx="5244861" cy="5817106"/>
          </a:xfrm>
        </p:spPr>
        <p:txBody>
          <a:bodyPr anchor="ctr">
            <a:normAutofit/>
          </a:bodyPr>
          <a:lstStyle/>
          <a:p>
            <a:r>
              <a:rPr lang="en-US" dirty="0"/>
              <a:t>Began an OER program at MSSU, had an ongoing committee of staff, students, and teaching faculty.</a:t>
            </a:r>
          </a:p>
          <a:p>
            <a:r>
              <a:rPr lang="en-US" dirty="0"/>
              <a:t>Saved the institution substantial money.</a:t>
            </a:r>
          </a:p>
          <a:p>
            <a:r>
              <a:rPr lang="en-US" dirty="0"/>
              <a:t>Did a lot of outreach, including videos, events, and so on!</a:t>
            </a:r>
          </a:p>
          <a:p>
            <a:r>
              <a:rPr lang="en-US" dirty="0"/>
              <a:t>Overall, we went from 309 impacted students in 2018 to 3,294 in 2020.</a:t>
            </a:r>
          </a:p>
        </p:txBody>
      </p:sp>
    </p:spTree>
    <p:extLst>
      <p:ext uri="{BB962C8B-B14F-4D97-AF65-F5344CB8AC3E}">
        <p14:creationId xmlns:p14="http://schemas.microsoft.com/office/powerpoint/2010/main" val="4636979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C261E-D96E-11D4-62C7-2F1A904DB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655604"/>
            <a:ext cx="4028348" cy="5387886"/>
          </a:xfrm>
        </p:spPr>
        <p:txBody>
          <a:bodyPr/>
          <a:lstStyle/>
          <a:p>
            <a:r>
              <a:rPr lang="en-US" dirty="0"/>
              <a:t>Changed Jobs, </a:t>
            </a:r>
            <a:br>
              <a:rPr lang="en-US" dirty="0"/>
            </a:br>
            <a:r>
              <a:rPr lang="en-US" dirty="0"/>
              <a:t>not interests!</a:t>
            </a:r>
          </a:p>
        </p:txBody>
      </p:sp>
      <p:graphicFrame>
        <p:nvGraphicFramePr>
          <p:cNvPr id="4" name="Content Placeholder 2">
            <a:extLst>
              <a:ext uri="{FF2B5EF4-FFF2-40B4-BE49-F238E27FC236}">
                <a16:creationId xmlns:a16="http://schemas.microsoft.com/office/drawing/2014/main" id="{AA1CA910-E891-9370-BDD2-A9BBE1D7B0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3503765"/>
              </p:ext>
            </p:extLst>
          </p:nvPr>
        </p:nvGraphicFramePr>
        <p:xfrm>
          <a:off x="5280025" y="655638"/>
          <a:ext cx="5986463" cy="5387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100961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CDC4A3-530D-433A-956F-BDFFF5436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7" y="382385"/>
            <a:ext cx="10523379" cy="1800098"/>
          </a:xfrm>
        </p:spPr>
        <p:txBody>
          <a:bodyPr>
            <a:normAutofit/>
          </a:bodyPr>
          <a:lstStyle/>
          <a:p>
            <a:r>
              <a:rPr lang="en-US" dirty="0"/>
              <a:t>Time for research! Spring 2025</a:t>
            </a:r>
            <a:br>
              <a:rPr lang="en-US" dirty="0"/>
            </a:br>
            <a:br>
              <a:rPr lang="en-US" dirty="0"/>
            </a:br>
            <a:r>
              <a:rPr lang="en-US" dirty="0"/>
              <a:t>Surveys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E6A7A6-EB46-4CA0-B991-935C9B9C6F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7" y="2406770"/>
            <a:ext cx="10523379" cy="4330460"/>
          </a:xfrm>
        </p:spPr>
        <p:txBody>
          <a:bodyPr>
            <a:normAutofit/>
          </a:bodyPr>
          <a:lstStyle/>
          <a:p>
            <a:r>
              <a:rPr lang="en-US" dirty="0"/>
              <a:t>Two surveys were sent out, one to librarians and one to teaching faculty.</a:t>
            </a:r>
          </a:p>
          <a:p>
            <a:r>
              <a:rPr lang="en-US" dirty="0"/>
              <a:t>Survey was sent to 500 private colleges, directly to librarians and Deans.</a:t>
            </a:r>
          </a:p>
          <a:p>
            <a:endParaRPr lang="en-US" dirty="0"/>
          </a:p>
          <a:p>
            <a:r>
              <a:rPr lang="en-US" dirty="0"/>
              <a:t>92 total responses from Librarians.</a:t>
            </a:r>
          </a:p>
          <a:p>
            <a:r>
              <a:rPr lang="en-US" dirty="0"/>
              <a:t>77 total responses from teaching faculty.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06207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D03F41-D7FD-8A1D-0BCE-EA019E03F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4C8C99-CFE3-8048-112A-1674300DB1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7" y="1639019"/>
            <a:ext cx="10523379" cy="4925683"/>
          </a:xfrm>
        </p:spPr>
        <p:txBody>
          <a:bodyPr>
            <a:normAutofit/>
          </a:bodyPr>
          <a:lstStyle/>
          <a:p>
            <a:r>
              <a:rPr lang="en-US" dirty="0"/>
              <a:t>N – Number of responses.</a:t>
            </a:r>
          </a:p>
          <a:p>
            <a:endParaRPr lang="en-US" dirty="0"/>
          </a:p>
          <a:p>
            <a:r>
              <a:rPr lang="en-US" dirty="0"/>
              <a:t>Resources – Stipends, Subscriptions for creation software such as Manifold. </a:t>
            </a:r>
          </a:p>
          <a:p>
            <a:endParaRPr lang="en-US" dirty="0"/>
          </a:p>
          <a:p>
            <a:r>
              <a:rPr lang="en-US" dirty="0"/>
              <a:t>Support- Tech support (such as training, </a:t>
            </a:r>
            <a:r>
              <a:rPr lang="en-US" dirty="0" err="1"/>
              <a:t>etc</a:t>
            </a:r>
            <a:r>
              <a:rPr lang="en-US" dirty="0"/>
              <a:t>), Research help from librarians, etc., Tenure and promotion guidelines that include open resources, Sabbatical time to develop materials. 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75766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AF3B7408-5990-F80B-9687-B5F1C1FC7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20642" y="0"/>
            <a:ext cx="4045807" cy="1976767"/>
          </a:xfrm>
        </p:spPr>
        <p:txBody>
          <a:bodyPr/>
          <a:lstStyle/>
          <a:p>
            <a:r>
              <a:rPr lang="en-US" dirty="0"/>
              <a:t>Librarian Results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C014CED-E8C9-962C-74D4-9A976D11563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40211"/>
          <a:stretch>
            <a:fillRect/>
          </a:stretch>
        </p:blipFill>
        <p:spPr>
          <a:xfrm>
            <a:off x="369670" y="83298"/>
            <a:ext cx="5427626" cy="468121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B0CBE2C-F813-6AD0-230E-266A4FED0A8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40211"/>
          <a:stretch>
            <a:fillRect/>
          </a:stretch>
        </p:blipFill>
        <p:spPr>
          <a:xfrm>
            <a:off x="5909459" y="1689925"/>
            <a:ext cx="5856990" cy="4862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29975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A0B42C-90CC-4A52-0ADC-9259CA482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44464" y="196645"/>
            <a:ext cx="3981694" cy="6164826"/>
          </a:xfrm>
        </p:spPr>
        <p:txBody>
          <a:bodyPr>
            <a:normAutofit fontScale="90000"/>
          </a:bodyPr>
          <a:lstStyle/>
          <a:p>
            <a:r>
              <a:rPr lang="en-US" dirty="0"/>
              <a:t>Does your institution have any organized open educational Practices? </a:t>
            </a:r>
            <a:br>
              <a:rPr lang="en-US" dirty="0"/>
            </a:br>
            <a:br>
              <a:rPr lang="en-US" dirty="0"/>
            </a:br>
            <a:r>
              <a:rPr lang="en-US" dirty="0"/>
              <a:t>What are the barriers?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BBB0C37-068C-89B8-2B6B-9530915C98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557" y="515927"/>
            <a:ext cx="6920655" cy="291307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27D294C-092A-8F30-8C48-95D88CF14B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214" y="3925387"/>
            <a:ext cx="6873738" cy="2035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1629512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Custom 91">
      <a:majorFont>
        <a:latin typeface="Bodoni MT"/>
        <a:ea typeface=""/>
        <a:cs typeface=""/>
      </a:majorFont>
      <a:minorFont>
        <a:latin typeface="Times New Roman"/>
        <a:ea typeface=""/>
        <a:cs typeface="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55916208_Getting to know your teacher_win32_SL_V2" id="{117468CD-FD74-421B-80C2-54C2E280903C}" vid="{F6B88795-ACAF-4739-9DA3-36C970FAD28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2D03997-C755-4252-A52B-5F39EAC2504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0E6FC1B-E7F2-4923-93B6-708908C46D95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216FAD71-0176-4DDD-9BE6-FAF015579224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Getting to know your teacher</Template>
  <TotalTime>344</TotalTime>
  <Words>834</Words>
  <Application>Microsoft Office PowerPoint</Application>
  <PresentationFormat>Widescreen</PresentationFormat>
  <Paragraphs>115</Paragraphs>
  <Slides>30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Arial</vt:lpstr>
      <vt:lpstr>Bodoni MT</vt:lpstr>
      <vt:lpstr>Calibri</vt:lpstr>
      <vt:lpstr>Gill Sans MT</vt:lpstr>
      <vt:lpstr>Times New Roman</vt:lpstr>
      <vt:lpstr>Badge</vt:lpstr>
      <vt:lpstr>Open Education  &amp;  Private Education</vt:lpstr>
      <vt:lpstr>Definitions &amp; Examples</vt:lpstr>
      <vt:lpstr>Who I am</vt:lpstr>
      <vt:lpstr>Became interested in OER while working at MSSU as Circulation Supervisor</vt:lpstr>
      <vt:lpstr>Changed Jobs,  not interests!</vt:lpstr>
      <vt:lpstr>Time for research! Spring 2025  Surveys</vt:lpstr>
      <vt:lpstr>Terms</vt:lpstr>
      <vt:lpstr>Librarian Results</vt:lpstr>
      <vt:lpstr>Does your institution have any organized open educational Practices?   What are the barriers?</vt:lpstr>
      <vt:lpstr>Other responses</vt:lpstr>
      <vt:lpstr>What would be the biggest thing to invigorate open education at your institution?</vt:lpstr>
      <vt:lpstr>Other Responses</vt:lpstr>
      <vt:lpstr>Faculty Survey Results</vt:lpstr>
      <vt:lpstr>PowerPoint Presentation</vt:lpstr>
      <vt:lpstr>Other Responses</vt:lpstr>
      <vt:lpstr>Faculty and open educational practices   </vt:lpstr>
      <vt:lpstr>Other responses</vt:lpstr>
      <vt:lpstr>Which type of support would be the most useful?   Have you ever used or done the following in a course you teach?</vt:lpstr>
      <vt:lpstr>Other responses</vt:lpstr>
      <vt:lpstr>What are the benefits of OER?   </vt:lpstr>
      <vt:lpstr>PowerPoint Presentation</vt:lpstr>
      <vt:lpstr>Interviews</vt:lpstr>
      <vt:lpstr>Themes coded by author</vt:lpstr>
      <vt:lpstr>Who uses OER more?</vt:lpstr>
      <vt:lpstr>The 8 Other Responses</vt:lpstr>
      <vt:lpstr>What did this show?</vt:lpstr>
      <vt:lpstr>Other Issues:</vt:lpstr>
      <vt:lpstr>Open Pedagogy Toolkit</vt:lpstr>
      <vt:lpstr>Future directions</vt:lpstr>
      <vt:lpstr>Questions?   Thank you!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Reed, Kayla</dc:creator>
  <cp:lastModifiedBy>Reed, Kayla</cp:lastModifiedBy>
  <cp:revision>1</cp:revision>
  <dcterms:created xsi:type="dcterms:W3CDTF">2025-09-23T16:32:20Z</dcterms:created>
  <dcterms:modified xsi:type="dcterms:W3CDTF">2025-11-20T14:23:39Z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